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62" r:id="rId2"/>
  </p:sldMasterIdLst>
  <p:notesMasterIdLst>
    <p:notesMasterId r:id="rId53"/>
  </p:notesMasterIdLst>
  <p:sldIdLst>
    <p:sldId id="257" r:id="rId3"/>
    <p:sldId id="258" r:id="rId4"/>
    <p:sldId id="259" r:id="rId5"/>
    <p:sldId id="263" r:id="rId6"/>
    <p:sldId id="265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6" r:id="rId16"/>
    <p:sldId id="275" r:id="rId17"/>
    <p:sldId id="277" r:id="rId18"/>
    <p:sldId id="278" r:id="rId19"/>
    <p:sldId id="286" r:id="rId20"/>
    <p:sldId id="280" r:id="rId21"/>
    <p:sldId id="281" r:id="rId22"/>
    <p:sldId id="282" r:id="rId23"/>
    <p:sldId id="283" r:id="rId24"/>
    <p:sldId id="284" r:id="rId25"/>
    <p:sldId id="285" r:id="rId26"/>
    <p:sldId id="287" r:id="rId27"/>
    <p:sldId id="288" r:id="rId28"/>
    <p:sldId id="298" r:id="rId29"/>
    <p:sldId id="290" r:id="rId30"/>
    <p:sldId id="291" r:id="rId31"/>
    <p:sldId id="292" r:id="rId32"/>
    <p:sldId id="297" r:id="rId33"/>
    <p:sldId id="296" r:id="rId34"/>
    <p:sldId id="295" r:id="rId35"/>
    <p:sldId id="294" r:id="rId36"/>
    <p:sldId id="293" r:id="rId37"/>
    <p:sldId id="289" r:id="rId38"/>
    <p:sldId id="300" r:id="rId39"/>
    <p:sldId id="299" r:id="rId40"/>
    <p:sldId id="301" r:id="rId41"/>
    <p:sldId id="302" r:id="rId42"/>
    <p:sldId id="303" r:id="rId43"/>
    <p:sldId id="304" r:id="rId44"/>
    <p:sldId id="305" r:id="rId45"/>
    <p:sldId id="309" r:id="rId46"/>
    <p:sldId id="307" r:id="rId47"/>
    <p:sldId id="306" r:id="rId48"/>
    <p:sldId id="308" r:id="rId49"/>
    <p:sldId id="260" r:id="rId50"/>
    <p:sldId id="261" r:id="rId51"/>
    <p:sldId id="26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F3CFAF-6B7C-413B-AB6C-833E438E23A4}" v="1226" dt="2022-04-26T23:49:35.7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B5A91A-0A76-49F8-BA21-AE3B95B1C973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4591A036-7971-436F-81B1-9B96D6D093CE}">
      <dgm:prSet/>
      <dgm:spPr/>
      <dgm:t>
        <a:bodyPr/>
        <a:lstStyle/>
        <a:p>
          <a:r>
            <a:rPr lang="en-US" dirty="0"/>
            <a:t>Project Description</a:t>
          </a:r>
        </a:p>
      </dgm:t>
    </dgm:pt>
    <dgm:pt modelId="{4C3C107F-CBF5-4C29-96EC-FAB7C1FA26C7}" type="parTrans" cxnId="{47E35721-4FF7-4E47-9706-6A3DC0B802DA}">
      <dgm:prSet/>
      <dgm:spPr/>
      <dgm:t>
        <a:bodyPr/>
        <a:lstStyle/>
        <a:p>
          <a:endParaRPr lang="en-US"/>
        </a:p>
      </dgm:t>
    </dgm:pt>
    <dgm:pt modelId="{D0A1A1E4-FE60-434C-BD72-91F967581865}" type="sibTrans" cxnId="{47E35721-4FF7-4E47-9706-6A3DC0B802DA}">
      <dgm:prSet/>
      <dgm:spPr/>
      <dgm:t>
        <a:bodyPr/>
        <a:lstStyle/>
        <a:p>
          <a:endParaRPr lang="en-US"/>
        </a:p>
      </dgm:t>
    </dgm:pt>
    <dgm:pt modelId="{2EBA8973-09D5-4BC6-B682-5DC4407DEE41}">
      <dgm:prSet/>
      <dgm:spPr/>
      <dgm:t>
        <a:bodyPr/>
        <a:lstStyle/>
        <a:p>
          <a:r>
            <a:rPr lang="en-US" dirty="0"/>
            <a:t>Design Architecture  </a:t>
          </a:r>
        </a:p>
      </dgm:t>
    </dgm:pt>
    <dgm:pt modelId="{80E8254D-A363-4D6A-A07B-64C1DDD9332C}" type="parTrans" cxnId="{F541B5A3-686F-4463-B8FE-3C286CE2C42D}">
      <dgm:prSet/>
      <dgm:spPr/>
      <dgm:t>
        <a:bodyPr/>
        <a:lstStyle/>
        <a:p>
          <a:endParaRPr lang="en-US"/>
        </a:p>
      </dgm:t>
    </dgm:pt>
    <dgm:pt modelId="{F4370027-3AEF-4634-A6DD-C5FB25E397D6}" type="sibTrans" cxnId="{F541B5A3-686F-4463-B8FE-3C286CE2C42D}">
      <dgm:prSet/>
      <dgm:spPr/>
      <dgm:t>
        <a:bodyPr/>
        <a:lstStyle/>
        <a:p>
          <a:endParaRPr lang="en-US"/>
        </a:p>
      </dgm:t>
    </dgm:pt>
    <dgm:pt modelId="{7EC72A98-642D-4BD0-A34D-1E250264B74D}">
      <dgm:prSet/>
      <dgm:spPr/>
      <dgm:t>
        <a:bodyPr/>
        <a:lstStyle/>
        <a:p>
          <a:r>
            <a:rPr lang="en-US" dirty="0"/>
            <a:t>Sprint 1 Recap</a:t>
          </a:r>
        </a:p>
      </dgm:t>
    </dgm:pt>
    <dgm:pt modelId="{CFD99844-7249-4E75-B86A-DAF815AA53B0}" type="parTrans" cxnId="{B63ED93D-DDB8-4245-B0AD-8977AD83DC5B}">
      <dgm:prSet/>
      <dgm:spPr/>
      <dgm:t>
        <a:bodyPr/>
        <a:lstStyle/>
        <a:p>
          <a:endParaRPr lang="en-US"/>
        </a:p>
      </dgm:t>
    </dgm:pt>
    <dgm:pt modelId="{A7753787-7C4C-4765-83A0-E493C69B7E9A}" type="sibTrans" cxnId="{B63ED93D-DDB8-4245-B0AD-8977AD83DC5B}">
      <dgm:prSet/>
      <dgm:spPr/>
      <dgm:t>
        <a:bodyPr/>
        <a:lstStyle/>
        <a:p>
          <a:endParaRPr lang="en-US"/>
        </a:p>
      </dgm:t>
    </dgm:pt>
    <dgm:pt modelId="{77AC8933-06D8-4663-A122-581AEDD7AF64}">
      <dgm:prSet/>
      <dgm:spPr/>
      <dgm:t>
        <a:bodyPr/>
        <a:lstStyle/>
        <a:p>
          <a:r>
            <a:rPr lang="en-US" dirty="0"/>
            <a:t>Sprint-2 Recap</a:t>
          </a:r>
        </a:p>
      </dgm:t>
    </dgm:pt>
    <dgm:pt modelId="{C9593264-0722-49CB-8EE0-349AC4C24A3C}" type="parTrans" cxnId="{985C3D00-9EC7-47F9-9C0C-61FC7B0D65C2}">
      <dgm:prSet/>
      <dgm:spPr/>
      <dgm:t>
        <a:bodyPr/>
        <a:lstStyle/>
        <a:p>
          <a:endParaRPr lang="en-US"/>
        </a:p>
      </dgm:t>
    </dgm:pt>
    <dgm:pt modelId="{FD42B297-C143-49D3-87D5-1EA4B193ED3C}" type="sibTrans" cxnId="{985C3D00-9EC7-47F9-9C0C-61FC7B0D65C2}">
      <dgm:prSet/>
      <dgm:spPr/>
      <dgm:t>
        <a:bodyPr/>
        <a:lstStyle/>
        <a:p>
          <a:endParaRPr lang="en-US"/>
        </a:p>
      </dgm:t>
    </dgm:pt>
    <dgm:pt modelId="{C59EBADA-DFFD-413E-91CA-FB3652523903}">
      <dgm:prSet/>
      <dgm:spPr/>
      <dgm:t>
        <a:bodyPr/>
        <a:lstStyle/>
        <a:p>
          <a:r>
            <a:rPr lang="en-US" dirty="0"/>
            <a:t>Sprint-3 Recap</a:t>
          </a:r>
        </a:p>
      </dgm:t>
    </dgm:pt>
    <dgm:pt modelId="{6D651747-A60C-4A73-A31B-8EA1C1C19BCC}" type="parTrans" cxnId="{7DC375D1-121E-4294-B313-4090CBFCCE01}">
      <dgm:prSet/>
      <dgm:spPr/>
      <dgm:t>
        <a:bodyPr/>
        <a:lstStyle/>
        <a:p>
          <a:endParaRPr lang="en-US"/>
        </a:p>
      </dgm:t>
    </dgm:pt>
    <dgm:pt modelId="{0BDD0922-90E4-4687-AC95-57A8F520846C}" type="sibTrans" cxnId="{7DC375D1-121E-4294-B313-4090CBFCCE01}">
      <dgm:prSet/>
      <dgm:spPr/>
      <dgm:t>
        <a:bodyPr/>
        <a:lstStyle/>
        <a:p>
          <a:endParaRPr lang="en-US"/>
        </a:p>
      </dgm:t>
    </dgm:pt>
    <dgm:pt modelId="{CE180C02-B25C-45F9-90A0-B28600920ED1}">
      <dgm:prSet/>
      <dgm:spPr/>
      <dgm:t>
        <a:bodyPr/>
        <a:lstStyle/>
        <a:p>
          <a:r>
            <a:rPr lang="en-US" dirty="0"/>
            <a:t>Sprint-4 Recap</a:t>
          </a:r>
        </a:p>
      </dgm:t>
    </dgm:pt>
    <dgm:pt modelId="{ABCDB07B-5615-47AB-96F6-807A70E5F4DC}" type="parTrans" cxnId="{E722071C-ADF1-4C0A-A621-A83D4C8A2739}">
      <dgm:prSet/>
      <dgm:spPr/>
      <dgm:t>
        <a:bodyPr/>
        <a:lstStyle/>
        <a:p>
          <a:endParaRPr lang="en-US"/>
        </a:p>
      </dgm:t>
    </dgm:pt>
    <dgm:pt modelId="{88659AE1-56D6-4A6B-A011-031AFC89B2BB}" type="sibTrans" cxnId="{E722071C-ADF1-4C0A-A621-A83D4C8A2739}">
      <dgm:prSet/>
      <dgm:spPr/>
      <dgm:t>
        <a:bodyPr/>
        <a:lstStyle/>
        <a:p>
          <a:endParaRPr lang="en-US"/>
        </a:p>
      </dgm:t>
    </dgm:pt>
    <dgm:pt modelId="{317E76B6-ADF4-4E52-A190-91D7FF790D95}">
      <dgm:prSet/>
      <dgm:spPr/>
      <dgm:t>
        <a:bodyPr/>
        <a:lstStyle/>
        <a:p>
          <a:r>
            <a:rPr lang="en-US" dirty="0"/>
            <a:t>Sprint-5 Recap</a:t>
          </a:r>
        </a:p>
      </dgm:t>
    </dgm:pt>
    <dgm:pt modelId="{4EDF69A2-DB0E-4BF4-AECB-61CA367EEBBE}" type="parTrans" cxnId="{1E0DDD9E-7FF1-47C7-A66B-F231912F4376}">
      <dgm:prSet/>
      <dgm:spPr/>
      <dgm:t>
        <a:bodyPr/>
        <a:lstStyle/>
        <a:p>
          <a:endParaRPr lang="en-US"/>
        </a:p>
      </dgm:t>
    </dgm:pt>
    <dgm:pt modelId="{F654A92C-FA2D-48FF-A1F5-242BF4700AC1}" type="sibTrans" cxnId="{1E0DDD9E-7FF1-47C7-A66B-F231912F4376}">
      <dgm:prSet/>
      <dgm:spPr/>
      <dgm:t>
        <a:bodyPr/>
        <a:lstStyle/>
        <a:p>
          <a:endParaRPr lang="en-US"/>
        </a:p>
      </dgm:t>
    </dgm:pt>
    <dgm:pt modelId="{612D1179-45C2-4FAF-832F-A3FAAEAC5A98}">
      <dgm:prSet/>
      <dgm:spPr/>
      <dgm:t>
        <a:bodyPr/>
        <a:lstStyle/>
        <a:p>
          <a:r>
            <a:rPr lang="en-US" dirty="0"/>
            <a:t>Sprint-6 Recap</a:t>
          </a:r>
        </a:p>
      </dgm:t>
    </dgm:pt>
    <dgm:pt modelId="{A5B2F9C1-4531-419E-83CA-CA2AA92FC95C}" type="parTrans" cxnId="{C143B53B-5F51-40BE-B4EA-97024F5E656B}">
      <dgm:prSet/>
      <dgm:spPr/>
      <dgm:t>
        <a:bodyPr/>
        <a:lstStyle/>
        <a:p>
          <a:endParaRPr lang="en-US"/>
        </a:p>
      </dgm:t>
    </dgm:pt>
    <dgm:pt modelId="{34A7779E-FE60-4F1F-96C3-EA8D05017FB4}" type="sibTrans" cxnId="{C143B53B-5F51-40BE-B4EA-97024F5E656B}">
      <dgm:prSet/>
      <dgm:spPr/>
      <dgm:t>
        <a:bodyPr/>
        <a:lstStyle/>
        <a:p>
          <a:endParaRPr lang="en-US"/>
        </a:p>
      </dgm:t>
    </dgm:pt>
    <dgm:pt modelId="{E7BF43AE-928C-41D7-925F-F261D3B9023C}">
      <dgm:prSet/>
      <dgm:spPr/>
      <dgm:t>
        <a:bodyPr/>
        <a:lstStyle/>
        <a:p>
          <a:r>
            <a:rPr lang="en-US" dirty="0"/>
            <a:t>Sprint-7 Recap</a:t>
          </a:r>
        </a:p>
      </dgm:t>
    </dgm:pt>
    <dgm:pt modelId="{906BFE6B-9288-4EBC-B5D8-CE7F63250EC1}" type="parTrans" cxnId="{130D52AD-3EF3-4F72-B8AB-2ED0ED7ABD38}">
      <dgm:prSet/>
      <dgm:spPr/>
      <dgm:t>
        <a:bodyPr/>
        <a:lstStyle/>
        <a:p>
          <a:endParaRPr lang="en-US"/>
        </a:p>
      </dgm:t>
    </dgm:pt>
    <dgm:pt modelId="{64705CAB-1A9C-42BA-8CB4-6C2971164D88}" type="sibTrans" cxnId="{130D52AD-3EF3-4F72-B8AB-2ED0ED7ABD38}">
      <dgm:prSet/>
      <dgm:spPr/>
      <dgm:t>
        <a:bodyPr/>
        <a:lstStyle/>
        <a:p>
          <a:endParaRPr lang="en-US"/>
        </a:p>
      </dgm:t>
    </dgm:pt>
    <dgm:pt modelId="{FA800E14-445D-4A9C-B9D4-9112FCCEC45C}">
      <dgm:prSet/>
      <dgm:spPr/>
      <dgm:t>
        <a:bodyPr/>
        <a:lstStyle/>
        <a:p>
          <a:r>
            <a:rPr lang="en-US" dirty="0"/>
            <a:t>Sprint-8</a:t>
          </a:r>
        </a:p>
      </dgm:t>
    </dgm:pt>
    <dgm:pt modelId="{631A851E-0EE3-4CEC-A28F-4AB024453CD5}" type="parTrans" cxnId="{90959A0C-20AD-4B5D-97C8-CEBC43585BAC}">
      <dgm:prSet/>
      <dgm:spPr/>
      <dgm:t>
        <a:bodyPr/>
        <a:lstStyle/>
        <a:p>
          <a:endParaRPr lang="en-US"/>
        </a:p>
      </dgm:t>
    </dgm:pt>
    <dgm:pt modelId="{913F4896-E5BF-4971-9350-30EB45272868}" type="sibTrans" cxnId="{90959A0C-20AD-4B5D-97C8-CEBC43585BAC}">
      <dgm:prSet/>
      <dgm:spPr/>
      <dgm:t>
        <a:bodyPr/>
        <a:lstStyle/>
        <a:p>
          <a:endParaRPr lang="en-US"/>
        </a:p>
      </dgm:t>
    </dgm:pt>
    <dgm:pt modelId="{44184FDC-B6B2-438E-A8A5-6D8AF594F55B}">
      <dgm:prSet/>
      <dgm:spPr/>
      <dgm:t>
        <a:bodyPr/>
        <a:lstStyle/>
        <a:p>
          <a:r>
            <a:rPr lang="en-US" dirty="0"/>
            <a:t>Product Backlog</a:t>
          </a:r>
        </a:p>
      </dgm:t>
    </dgm:pt>
    <dgm:pt modelId="{44CCC317-EE01-438A-8C92-33CA4D114542}" type="parTrans" cxnId="{3CC502F1-0C38-46BA-BA56-E7A03194E603}">
      <dgm:prSet/>
      <dgm:spPr/>
      <dgm:t>
        <a:bodyPr/>
        <a:lstStyle/>
        <a:p>
          <a:endParaRPr lang="en-US"/>
        </a:p>
      </dgm:t>
    </dgm:pt>
    <dgm:pt modelId="{37150BE6-13A8-466B-B42B-716D5F254739}" type="sibTrans" cxnId="{3CC502F1-0C38-46BA-BA56-E7A03194E603}">
      <dgm:prSet/>
      <dgm:spPr/>
      <dgm:t>
        <a:bodyPr/>
        <a:lstStyle/>
        <a:p>
          <a:endParaRPr lang="en-US"/>
        </a:p>
      </dgm:t>
    </dgm:pt>
    <dgm:pt modelId="{15036724-7C6B-41D0-8DE3-55BC10E434B8}">
      <dgm:prSet/>
      <dgm:spPr/>
      <dgm:t>
        <a:bodyPr/>
        <a:lstStyle/>
        <a:p>
          <a:r>
            <a:rPr lang="en-US" dirty="0"/>
            <a:t>Burndown Chart</a:t>
          </a:r>
        </a:p>
      </dgm:t>
    </dgm:pt>
    <dgm:pt modelId="{CE5834AD-F59B-4B14-AF50-291D95274C33}" type="parTrans" cxnId="{B2592840-65D6-4316-8798-8073333356E7}">
      <dgm:prSet/>
      <dgm:spPr/>
      <dgm:t>
        <a:bodyPr/>
        <a:lstStyle/>
        <a:p>
          <a:endParaRPr lang="en-US"/>
        </a:p>
      </dgm:t>
    </dgm:pt>
    <dgm:pt modelId="{200B862E-6F17-4866-8644-9B2AFB849C02}" type="sibTrans" cxnId="{B2592840-65D6-4316-8798-8073333356E7}">
      <dgm:prSet/>
      <dgm:spPr/>
      <dgm:t>
        <a:bodyPr/>
        <a:lstStyle/>
        <a:p>
          <a:endParaRPr lang="en-US"/>
        </a:p>
      </dgm:t>
    </dgm:pt>
    <dgm:pt modelId="{53107485-5D51-4241-A6F0-324467FC5D33}">
      <dgm:prSet/>
      <dgm:spPr/>
      <dgm:t>
        <a:bodyPr/>
        <a:lstStyle/>
        <a:p>
          <a:r>
            <a:rPr lang="en-US" dirty="0"/>
            <a:t>Retrospective</a:t>
          </a:r>
        </a:p>
      </dgm:t>
    </dgm:pt>
    <dgm:pt modelId="{2C0A84A9-C2A2-4CC6-872C-0683D1226AC0}" type="parTrans" cxnId="{22A2E0F2-65B3-451E-8E14-8DC8917F4C8D}">
      <dgm:prSet/>
      <dgm:spPr/>
      <dgm:t>
        <a:bodyPr/>
        <a:lstStyle/>
        <a:p>
          <a:endParaRPr lang="en-US"/>
        </a:p>
      </dgm:t>
    </dgm:pt>
    <dgm:pt modelId="{8957C326-FEFF-4A91-8F71-C4DDB29334DC}" type="sibTrans" cxnId="{22A2E0F2-65B3-451E-8E14-8DC8917F4C8D}">
      <dgm:prSet/>
      <dgm:spPr/>
      <dgm:t>
        <a:bodyPr/>
        <a:lstStyle/>
        <a:p>
          <a:endParaRPr lang="en-US"/>
        </a:p>
      </dgm:t>
    </dgm:pt>
    <dgm:pt modelId="{909082B3-A89F-45D2-B2D4-280CA401E703}">
      <dgm:prSet/>
      <dgm:spPr/>
      <dgm:t>
        <a:bodyPr/>
        <a:lstStyle/>
        <a:p>
          <a:r>
            <a:rPr lang="en-US" dirty="0"/>
            <a:t>Conclusion </a:t>
          </a:r>
        </a:p>
      </dgm:t>
    </dgm:pt>
    <dgm:pt modelId="{6E2F1AF4-D3E7-4F51-816E-81739D4545A1}" type="parTrans" cxnId="{8DEC5EF4-1169-4C00-801D-3D059225B7A1}">
      <dgm:prSet/>
      <dgm:spPr/>
      <dgm:t>
        <a:bodyPr/>
        <a:lstStyle/>
        <a:p>
          <a:endParaRPr lang="en-US"/>
        </a:p>
      </dgm:t>
    </dgm:pt>
    <dgm:pt modelId="{9D2175E0-2A87-40BF-8B4D-C22D04BB5A40}" type="sibTrans" cxnId="{8DEC5EF4-1169-4C00-801D-3D059225B7A1}">
      <dgm:prSet/>
      <dgm:spPr/>
      <dgm:t>
        <a:bodyPr/>
        <a:lstStyle/>
        <a:p>
          <a:endParaRPr lang="en-US"/>
        </a:p>
      </dgm:t>
    </dgm:pt>
    <dgm:pt modelId="{C4D4A93D-F1BB-4597-B84F-EAE31E52F19E}">
      <dgm:prSet/>
      <dgm:spPr/>
      <dgm:t>
        <a:bodyPr/>
        <a:lstStyle/>
        <a:p>
          <a:r>
            <a:rPr lang="en-US" dirty="0"/>
            <a:t>Project Demo</a:t>
          </a:r>
        </a:p>
      </dgm:t>
    </dgm:pt>
    <dgm:pt modelId="{4E358258-2851-4776-B6A9-D9EF25F522B7}" type="parTrans" cxnId="{94AD5DF5-7266-4A62-A004-26752892586B}">
      <dgm:prSet/>
      <dgm:spPr/>
      <dgm:t>
        <a:bodyPr/>
        <a:lstStyle/>
        <a:p>
          <a:endParaRPr lang="en-US"/>
        </a:p>
      </dgm:t>
    </dgm:pt>
    <dgm:pt modelId="{38255E1B-0F8C-4137-9789-FE3BDE2E0A72}" type="sibTrans" cxnId="{94AD5DF5-7266-4A62-A004-26752892586B}">
      <dgm:prSet/>
      <dgm:spPr/>
      <dgm:t>
        <a:bodyPr/>
        <a:lstStyle/>
        <a:p>
          <a:endParaRPr lang="en-US"/>
        </a:p>
      </dgm:t>
    </dgm:pt>
    <dgm:pt modelId="{54B98B98-00DC-4152-A891-94F08945CF9A}" type="pres">
      <dgm:prSet presAssocID="{33B5A91A-0A76-49F8-BA21-AE3B95B1C973}" presName="Name0" presStyleCnt="0">
        <dgm:presLayoutVars>
          <dgm:dir/>
          <dgm:resizeHandles val="exact"/>
        </dgm:presLayoutVars>
      </dgm:prSet>
      <dgm:spPr/>
    </dgm:pt>
    <dgm:pt modelId="{0ACBC063-A856-448A-B8C3-9B3343D030B0}" type="pres">
      <dgm:prSet presAssocID="{4591A036-7971-436F-81B1-9B96D6D093CE}" presName="node" presStyleLbl="node1" presStyleIdx="0" presStyleCnt="15">
        <dgm:presLayoutVars>
          <dgm:bulletEnabled val="1"/>
        </dgm:presLayoutVars>
      </dgm:prSet>
      <dgm:spPr/>
    </dgm:pt>
    <dgm:pt modelId="{22FA3F91-35BB-44D1-B0AA-1D3949534D57}" type="pres">
      <dgm:prSet presAssocID="{D0A1A1E4-FE60-434C-BD72-91F967581865}" presName="sibTrans" presStyleLbl="sibTrans1D1" presStyleIdx="0" presStyleCnt="14"/>
      <dgm:spPr/>
    </dgm:pt>
    <dgm:pt modelId="{B8AE4658-42F4-452B-A3DE-3E6036E3A128}" type="pres">
      <dgm:prSet presAssocID="{D0A1A1E4-FE60-434C-BD72-91F967581865}" presName="connectorText" presStyleLbl="sibTrans1D1" presStyleIdx="0" presStyleCnt="14"/>
      <dgm:spPr/>
    </dgm:pt>
    <dgm:pt modelId="{0080DE0A-D397-4742-A670-3CCCA416B26E}" type="pres">
      <dgm:prSet presAssocID="{2EBA8973-09D5-4BC6-B682-5DC4407DEE41}" presName="node" presStyleLbl="node1" presStyleIdx="1" presStyleCnt="15">
        <dgm:presLayoutVars>
          <dgm:bulletEnabled val="1"/>
        </dgm:presLayoutVars>
      </dgm:prSet>
      <dgm:spPr/>
    </dgm:pt>
    <dgm:pt modelId="{A7C6842A-430F-4C50-A633-50A2C7C4744B}" type="pres">
      <dgm:prSet presAssocID="{F4370027-3AEF-4634-A6DD-C5FB25E397D6}" presName="sibTrans" presStyleLbl="sibTrans1D1" presStyleIdx="1" presStyleCnt="14"/>
      <dgm:spPr/>
    </dgm:pt>
    <dgm:pt modelId="{FFFDEFFC-E846-4BB2-BD7E-02391D650D26}" type="pres">
      <dgm:prSet presAssocID="{F4370027-3AEF-4634-A6DD-C5FB25E397D6}" presName="connectorText" presStyleLbl="sibTrans1D1" presStyleIdx="1" presStyleCnt="14"/>
      <dgm:spPr/>
    </dgm:pt>
    <dgm:pt modelId="{A81E5608-6E58-4863-9DF1-BA50AAFA5486}" type="pres">
      <dgm:prSet presAssocID="{7EC72A98-642D-4BD0-A34D-1E250264B74D}" presName="node" presStyleLbl="node1" presStyleIdx="2" presStyleCnt="15">
        <dgm:presLayoutVars>
          <dgm:bulletEnabled val="1"/>
        </dgm:presLayoutVars>
      </dgm:prSet>
      <dgm:spPr/>
    </dgm:pt>
    <dgm:pt modelId="{6513CF51-2A5B-43C4-AF2C-F81F5CF132EC}" type="pres">
      <dgm:prSet presAssocID="{A7753787-7C4C-4765-83A0-E493C69B7E9A}" presName="sibTrans" presStyleLbl="sibTrans1D1" presStyleIdx="2" presStyleCnt="14"/>
      <dgm:spPr/>
    </dgm:pt>
    <dgm:pt modelId="{21C8D218-8B12-455E-B506-61E658C0638C}" type="pres">
      <dgm:prSet presAssocID="{A7753787-7C4C-4765-83A0-E493C69B7E9A}" presName="connectorText" presStyleLbl="sibTrans1D1" presStyleIdx="2" presStyleCnt="14"/>
      <dgm:spPr/>
    </dgm:pt>
    <dgm:pt modelId="{BCDF6E85-C9BE-4074-8954-3B3572CD0BC0}" type="pres">
      <dgm:prSet presAssocID="{77AC8933-06D8-4663-A122-581AEDD7AF64}" presName="node" presStyleLbl="node1" presStyleIdx="3" presStyleCnt="15">
        <dgm:presLayoutVars>
          <dgm:bulletEnabled val="1"/>
        </dgm:presLayoutVars>
      </dgm:prSet>
      <dgm:spPr/>
    </dgm:pt>
    <dgm:pt modelId="{3E6B5260-D996-477B-8107-B2F18D0DA0A0}" type="pres">
      <dgm:prSet presAssocID="{FD42B297-C143-49D3-87D5-1EA4B193ED3C}" presName="sibTrans" presStyleLbl="sibTrans1D1" presStyleIdx="3" presStyleCnt="14"/>
      <dgm:spPr/>
    </dgm:pt>
    <dgm:pt modelId="{9D17DD85-4487-4AC3-925F-E7B0DED7127E}" type="pres">
      <dgm:prSet presAssocID="{FD42B297-C143-49D3-87D5-1EA4B193ED3C}" presName="connectorText" presStyleLbl="sibTrans1D1" presStyleIdx="3" presStyleCnt="14"/>
      <dgm:spPr/>
    </dgm:pt>
    <dgm:pt modelId="{5F6B2186-0D9C-487A-9BE5-2BCAE50B9C36}" type="pres">
      <dgm:prSet presAssocID="{C59EBADA-DFFD-413E-91CA-FB3652523903}" presName="node" presStyleLbl="node1" presStyleIdx="4" presStyleCnt="15">
        <dgm:presLayoutVars>
          <dgm:bulletEnabled val="1"/>
        </dgm:presLayoutVars>
      </dgm:prSet>
      <dgm:spPr/>
    </dgm:pt>
    <dgm:pt modelId="{69474C49-5017-41C5-A039-4D0731AA6AB5}" type="pres">
      <dgm:prSet presAssocID="{0BDD0922-90E4-4687-AC95-57A8F520846C}" presName="sibTrans" presStyleLbl="sibTrans1D1" presStyleIdx="4" presStyleCnt="14"/>
      <dgm:spPr/>
    </dgm:pt>
    <dgm:pt modelId="{C782131D-91FD-4C10-81A5-2E97B6501718}" type="pres">
      <dgm:prSet presAssocID="{0BDD0922-90E4-4687-AC95-57A8F520846C}" presName="connectorText" presStyleLbl="sibTrans1D1" presStyleIdx="4" presStyleCnt="14"/>
      <dgm:spPr/>
    </dgm:pt>
    <dgm:pt modelId="{B79D4858-D51D-476C-A227-339DB1441A96}" type="pres">
      <dgm:prSet presAssocID="{CE180C02-B25C-45F9-90A0-B28600920ED1}" presName="node" presStyleLbl="node1" presStyleIdx="5" presStyleCnt="15">
        <dgm:presLayoutVars>
          <dgm:bulletEnabled val="1"/>
        </dgm:presLayoutVars>
      </dgm:prSet>
      <dgm:spPr/>
    </dgm:pt>
    <dgm:pt modelId="{8E6BE96C-0A75-466C-B8E6-5B0CEC4F693C}" type="pres">
      <dgm:prSet presAssocID="{88659AE1-56D6-4A6B-A011-031AFC89B2BB}" presName="sibTrans" presStyleLbl="sibTrans1D1" presStyleIdx="5" presStyleCnt="14"/>
      <dgm:spPr/>
    </dgm:pt>
    <dgm:pt modelId="{7FB679B4-9D43-42B5-855F-490A1CCDFF34}" type="pres">
      <dgm:prSet presAssocID="{88659AE1-56D6-4A6B-A011-031AFC89B2BB}" presName="connectorText" presStyleLbl="sibTrans1D1" presStyleIdx="5" presStyleCnt="14"/>
      <dgm:spPr/>
    </dgm:pt>
    <dgm:pt modelId="{3D043A5E-954E-4102-B50C-CACAFCEB1FFC}" type="pres">
      <dgm:prSet presAssocID="{317E76B6-ADF4-4E52-A190-91D7FF790D95}" presName="node" presStyleLbl="node1" presStyleIdx="6" presStyleCnt="15">
        <dgm:presLayoutVars>
          <dgm:bulletEnabled val="1"/>
        </dgm:presLayoutVars>
      </dgm:prSet>
      <dgm:spPr/>
    </dgm:pt>
    <dgm:pt modelId="{144A0E37-A3D3-4AA1-9C2D-5DFA3F9B7164}" type="pres">
      <dgm:prSet presAssocID="{F654A92C-FA2D-48FF-A1F5-242BF4700AC1}" presName="sibTrans" presStyleLbl="sibTrans1D1" presStyleIdx="6" presStyleCnt="14"/>
      <dgm:spPr/>
    </dgm:pt>
    <dgm:pt modelId="{EE7D065D-E3A8-4C78-BAE2-1027CACE98F2}" type="pres">
      <dgm:prSet presAssocID="{F654A92C-FA2D-48FF-A1F5-242BF4700AC1}" presName="connectorText" presStyleLbl="sibTrans1D1" presStyleIdx="6" presStyleCnt="14"/>
      <dgm:spPr/>
    </dgm:pt>
    <dgm:pt modelId="{FB3C7BEE-2C40-4227-8BFD-28B6B6C18288}" type="pres">
      <dgm:prSet presAssocID="{612D1179-45C2-4FAF-832F-A3FAAEAC5A98}" presName="node" presStyleLbl="node1" presStyleIdx="7" presStyleCnt="15">
        <dgm:presLayoutVars>
          <dgm:bulletEnabled val="1"/>
        </dgm:presLayoutVars>
      </dgm:prSet>
      <dgm:spPr/>
    </dgm:pt>
    <dgm:pt modelId="{94E6FD83-02B2-48D9-9E23-A37B6E50DD26}" type="pres">
      <dgm:prSet presAssocID="{34A7779E-FE60-4F1F-96C3-EA8D05017FB4}" presName="sibTrans" presStyleLbl="sibTrans1D1" presStyleIdx="7" presStyleCnt="14"/>
      <dgm:spPr/>
    </dgm:pt>
    <dgm:pt modelId="{6D3F6151-ADFE-4F51-9C4A-B06CAAF3259D}" type="pres">
      <dgm:prSet presAssocID="{34A7779E-FE60-4F1F-96C3-EA8D05017FB4}" presName="connectorText" presStyleLbl="sibTrans1D1" presStyleIdx="7" presStyleCnt="14"/>
      <dgm:spPr/>
    </dgm:pt>
    <dgm:pt modelId="{547D666F-0DAC-4E00-9C2B-CF214ED44E28}" type="pres">
      <dgm:prSet presAssocID="{E7BF43AE-928C-41D7-925F-F261D3B9023C}" presName="node" presStyleLbl="node1" presStyleIdx="8" presStyleCnt="15">
        <dgm:presLayoutVars>
          <dgm:bulletEnabled val="1"/>
        </dgm:presLayoutVars>
      </dgm:prSet>
      <dgm:spPr/>
    </dgm:pt>
    <dgm:pt modelId="{C0DD1319-B48F-46B2-85FB-D96966CEA387}" type="pres">
      <dgm:prSet presAssocID="{64705CAB-1A9C-42BA-8CB4-6C2971164D88}" presName="sibTrans" presStyleLbl="sibTrans1D1" presStyleIdx="8" presStyleCnt="14"/>
      <dgm:spPr/>
    </dgm:pt>
    <dgm:pt modelId="{43F1E22A-3C76-4583-9335-304A39CDFDE2}" type="pres">
      <dgm:prSet presAssocID="{64705CAB-1A9C-42BA-8CB4-6C2971164D88}" presName="connectorText" presStyleLbl="sibTrans1D1" presStyleIdx="8" presStyleCnt="14"/>
      <dgm:spPr/>
    </dgm:pt>
    <dgm:pt modelId="{FFE44FC8-5322-4DC4-AC6C-7D4C8D0E580A}" type="pres">
      <dgm:prSet presAssocID="{FA800E14-445D-4A9C-B9D4-9112FCCEC45C}" presName="node" presStyleLbl="node1" presStyleIdx="9" presStyleCnt="15">
        <dgm:presLayoutVars>
          <dgm:bulletEnabled val="1"/>
        </dgm:presLayoutVars>
      </dgm:prSet>
      <dgm:spPr/>
    </dgm:pt>
    <dgm:pt modelId="{0BDB513A-FF8C-4D10-9112-0B79119AD273}" type="pres">
      <dgm:prSet presAssocID="{913F4896-E5BF-4971-9350-30EB45272868}" presName="sibTrans" presStyleLbl="sibTrans1D1" presStyleIdx="9" presStyleCnt="14"/>
      <dgm:spPr/>
    </dgm:pt>
    <dgm:pt modelId="{D7F332DB-9B03-4926-9AAB-3E3CCFA8EBC4}" type="pres">
      <dgm:prSet presAssocID="{913F4896-E5BF-4971-9350-30EB45272868}" presName="connectorText" presStyleLbl="sibTrans1D1" presStyleIdx="9" presStyleCnt="14"/>
      <dgm:spPr/>
    </dgm:pt>
    <dgm:pt modelId="{4F9768F1-72ED-41E2-B35E-450ED815A36C}" type="pres">
      <dgm:prSet presAssocID="{44184FDC-B6B2-438E-A8A5-6D8AF594F55B}" presName="node" presStyleLbl="node1" presStyleIdx="10" presStyleCnt="15">
        <dgm:presLayoutVars>
          <dgm:bulletEnabled val="1"/>
        </dgm:presLayoutVars>
      </dgm:prSet>
      <dgm:spPr/>
    </dgm:pt>
    <dgm:pt modelId="{07D0191C-C07E-4F98-A189-D654C46EB7C9}" type="pres">
      <dgm:prSet presAssocID="{37150BE6-13A8-466B-B42B-716D5F254739}" presName="sibTrans" presStyleLbl="sibTrans1D1" presStyleIdx="10" presStyleCnt="14"/>
      <dgm:spPr/>
    </dgm:pt>
    <dgm:pt modelId="{659B4253-BE3D-4DEA-B860-15895EC49146}" type="pres">
      <dgm:prSet presAssocID="{37150BE6-13A8-466B-B42B-716D5F254739}" presName="connectorText" presStyleLbl="sibTrans1D1" presStyleIdx="10" presStyleCnt="14"/>
      <dgm:spPr/>
    </dgm:pt>
    <dgm:pt modelId="{8F1C7EB4-AAEE-4E23-AF47-F0E4324E31B3}" type="pres">
      <dgm:prSet presAssocID="{15036724-7C6B-41D0-8DE3-55BC10E434B8}" presName="node" presStyleLbl="node1" presStyleIdx="11" presStyleCnt="15">
        <dgm:presLayoutVars>
          <dgm:bulletEnabled val="1"/>
        </dgm:presLayoutVars>
      </dgm:prSet>
      <dgm:spPr/>
    </dgm:pt>
    <dgm:pt modelId="{92D12684-ECD8-417F-8CBD-3A0C186075F0}" type="pres">
      <dgm:prSet presAssocID="{200B862E-6F17-4866-8644-9B2AFB849C02}" presName="sibTrans" presStyleLbl="sibTrans1D1" presStyleIdx="11" presStyleCnt="14"/>
      <dgm:spPr/>
    </dgm:pt>
    <dgm:pt modelId="{47643B81-001D-460F-8071-963C974C1591}" type="pres">
      <dgm:prSet presAssocID="{200B862E-6F17-4866-8644-9B2AFB849C02}" presName="connectorText" presStyleLbl="sibTrans1D1" presStyleIdx="11" presStyleCnt="14"/>
      <dgm:spPr/>
    </dgm:pt>
    <dgm:pt modelId="{73CF5674-994B-49FE-BCBB-3DD101E6B182}" type="pres">
      <dgm:prSet presAssocID="{53107485-5D51-4241-A6F0-324467FC5D33}" presName="node" presStyleLbl="node1" presStyleIdx="12" presStyleCnt="15">
        <dgm:presLayoutVars>
          <dgm:bulletEnabled val="1"/>
        </dgm:presLayoutVars>
      </dgm:prSet>
      <dgm:spPr/>
    </dgm:pt>
    <dgm:pt modelId="{63D5D0C1-6963-4EA2-A0E7-6F6B1EBB9DC2}" type="pres">
      <dgm:prSet presAssocID="{8957C326-FEFF-4A91-8F71-C4DDB29334DC}" presName="sibTrans" presStyleLbl="sibTrans1D1" presStyleIdx="12" presStyleCnt="14"/>
      <dgm:spPr/>
    </dgm:pt>
    <dgm:pt modelId="{A8433E24-8707-4FEB-8AC2-6D2B2071AFD5}" type="pres">
      <dgm:prSet presAssocID="{8957C326-FEFF-4A91-8F71-C4DDB29334DC}" presName="connectorText" presStyleLbl="sibTrans1D1" presStyleIdx="12" presStyleCnt="14"/>
      <dgm:spPr/>
    </dgm:pt>
    <dgm:pt modelId="{BCD6397A-9A1C-4FF5-8CF8-CCDD6FBCB6F8}" type="pres">
      <dgm:prSet presAssocID="{909082B3-A89F-45D2-B2D4-280CA401E703}" presName="node" presStyleLbl="node1" presStyleIdx="13" presStyleCnt="15">
        <dgm:presLayoutVars>
          <dgm:bulletEnabled val="1"/>
        </dgm:presLayoutVars>
      </dgm:prSet>
      <dgm:spPr/>
    </dgm:pt>
    <dgm:pt modelId="{DE486774-5E5A-4807-A4AA-73085858B4A8}" type="pres">
      <dgm:prSet presAssocID="{9D2175E0-2A87-40BF-8B4D-C22D04BB5A40}" presName="sibTrans" presStyleLbl="sibTrans1D1" presStyleIdx="13" presStyleCnt="14"/>
      <dgm:spPr/>
    </dgm:pt>
    <dgm:pt modelId="{B36418C8-C417-43DB-9AA0-D57AC8E5CC1E}" type="pres">
      <dgm:prSet presAssocID="{9D2175E0-2A87-40BF-8B4D-C22D04BB5A40}" presName="connectorText" presStyleLbl="sibTrans1D1" presStyleIdx="13" presStyleCnt="14"/>
      <dgm:spPr/>
    </dgm:pt>
    <dgm:pt modelId="{C4B508FF-FE35-4F40-8ACF-AA95DB6386C2}" type="pres">
      <dgm:prSet presAssocID="{C4D4A93D-F1BB-4597-B84F-EAE31E52F19E}" presName="node" presStyleLbl="node1" presStyleIdx="14" presStyleCnt="15">
        <dgm:presLayoutVars>
          <dgm:bulletEnabled val="1"/>
        </dgm:presLayoutVars>
      </dgm:prSet>
      <dgm:spPr/>
    </dgm:pt>
  </dgm:ptLst>
  <dgm:cxnLst>
    <dgm:cxn modelId="{985C3D00-9EC7-47F9-9C0C-61FC7B0D65C2}" srcId="{33B5A91A-0A76-49F8-BA21-AE3B95B1C973}" destId="{77AC8933-06D8-4663-A122-581AEDD7AF64}" srcOrd="3" destOrd="0" parTransId="{C9593264-0722-49CB-8EE0-349AC4C24A3C}" sibTransId="{FD42B297-C143-49D3-87D5-1EA4B193ED3C}"/>
    <dgm:cxn modelId="{8EEAC402-28A8-4BAC-92DD-655151611BC5}" type="presOf" srcId="{0BDD0922-90E4-4687-AC95-57A8F520846C}" destId="{69474C49-5017-41C5-A039-4D0731AA6AB5}" srcOrd="0" destOrd="0" presId="urn:microsoft.com/office/officeart/2016/7/layout/RepeatingBendingProcessNew"/>
    <dgm:cxn modelId="{80752104-053F-43CE-B35E-44C18A769BC5}" type="presOf" srcId="{F4370027-3AEF-4634-A6DD-C5FB25E397D6}" destId="{FFFDEFFC-E846-4BB2-BD7E-02391D650D26}" srcOrd="1" destOrd="0" presId="urn:microsoft.com/office/officeart/2016/7/layout/RepeatingBendingProcessNew"/>
    <dgm:cxn modelId="{B0B58A0C-4308-4AFD-9803-654E0715129F}" type="presOf" srcId="{15036724-7C6B-41D0-8DE3-55BC10E434B8}" destId="{8F1C7EB4-AAEE-4E23-AF47-F0E4324E31B3}" srcOrd="0" destOrd="0" presId="urn:microsoft.com/office/officeart/2016/7/layout/RepeatingBendingProcessNew"/>
    <dgm:cxn modelId="{90959A0C-20AD-4B5D-97C8-CEBC43585BAC}" srcId="{33B5A91A-0A76-49F8-BA21-AE3B95B1C973}" destId="{FA800E14-445D-4A9C-B9D4-9112FCCEC45C}" srcOrd="9" destOrd="0" parTransId="{631A851E-0EE3-4CEC-A28F-4AB024453CD5}" sibTransId="{913F4896-E5BF-4971-9350-30EB45272868}"/>
    <dgm:cxn modelId="{F9174415-D0A1-46DB-AABB-056DA86E0AE6}" type="presOf" srcId="{FD42B297-C143-49D3-87D5-1EA4B193ED3C}" destId="{3E6B5260-D996-477B-8107-B2F18D0DA0A0}" srcOrd="0" destOrd="0" presId="urn:microsoft.com/office/officeart/2016/7/layout/RepeatingBendingProcessNew"/>
    <dgm:cxn modelId="{0DC0C71A-A96E-482B-B991-4C9F8B9E8E71}" type="presOf" srcId="{A7753787-7C4C-4765-83A0-E493C69B7E9A}" destId="{6513CF51-2A5B-43C4-AF2C-F81F5CF132EC}" srcOrd="0" destOrd="0" presId="urn:microsoft.com/office/officeart/2016/7/layout/RepeatingBendingProcessNew"/>
    <dgm:cxn modelId="{E722071C-ADF1-4C0A-A621-A83D4C8A2739}" srcId="{33B5A91A-0A76-49F8-BA21-AE3B95B1C973}" destId="{CE180C02-B25C-45F9-90A0-B28600920ED1}" srcOrd="5" destOrd="0" parTransId="{ABCDB07B-5615-47AB-96F6-807A70E5F4DC}" sibTransId="{88659AE1-56D6-4A6B-A011-031AFC89B2BB}"/>
    <dgm:cxn modelId="{0264DC1C-0BD1-45F5-848E-2BF15C8E281D}" type="presOf" srcId="{34A7779E-FE60-4F1F-96C3-EA8D05017FB4}" destId="{6D3F6151-ADFE-4F51-9C4A-B06CAAF3259D}" srcOrd="1" destOrd="0" presId="urn:microsoft.com/office/officeart/2016/7/layout/RepeatingBendingProcessNew"/>
    <dgm:cxn modelId="{47E35721-4FF7-4E47-9706-6A3DC0B802DA}" srcId="{33B5A91A-0A76-49F8-BA21-AE3B95B1C973}" destId="{4591A036-7971-436F-81B1-9B96D6D093CE}" srcOrd="0" destOrd="0" parTransId="{4C3C107F-CBF5-4C29-96EC-FAB7C1FA26C7}" sibTransId="{D0A1A1E4-FE60-434C-BD72-91F967581865}"/>
    <dgm:cxn modelId="{0DF29B30-766D-4CA5-94E6-5002EA229BA6}" type="presOf" srcId="{34A7779E-FE60-4F1F-96C3-EA8D05017FB4}" destId="{94E6FD83-02B2-48D9-9E23-A37B6E50DD26}" srcOrd="0" destOrd="0" presId="urn:microsoft.com/office/officeart/2016/7/layout/RepeatingBendingProcessNew"/>
    <dgm:cxn modelId="{7A821032-9F39-4E18-BEB3-9A85247C11CA}" type="presOf" srcId="{33B5A91A-0A76-49F8-BA21-AE3B95B1C973}" destId="{54B98B98-00DC-4152-A891-94F08945CF9A}" srcOrd="0" destOrd="0" presId="urn:microsoft.com/office/officeart/2016/7/layout/RepeatingBendingProcessNew"/>
    <dgm:cxn modelId="{17CB1633-DFAF-418D-BE6A-5A3402011322}" type="presOf" srcId="{2EBA8973-09D5-4BC6-B682-5DC4407DEE41}" destId="{0080DE0A-D397-4742-A670-3CCCA416B26E}" srcOrd="0" destOrd="0" presId="urn:microsoft.com/office/officeart/2016/7/layout/RepeatingBendingProcessNew"/>
    <dgm:cxn modelId="{C143B53B-5F51-40BE-B4EA-97024F5E656B}" srcId="{33B5A91A-0A76-49F8-BA21-AE3B95B1C973}" destId="{612D1179-45C2-4FAF-832F-A3FAAEAC5A98}" srcOrd="7" destOrd="0" parTransId="{A5B2F9C1-4531-419E-83CA-CA2AA92FC95C}" sibTransId="{34A7779E-FE60-4F1F-96C3-EA8D05017FB4}"/>
    <dgm:cxn modelId="{B63ED93D-DDB8-4245-B0AD-8977AD83DC5B}" srcId="{33B5A91A-0A76-49F8-BA21-AE3B95B1C973}" destId="{7EC72A98-642D-4BD0-A34D-1E250264B74D}" srcOrd="2" destOrd="0" parTransId="{CFD99844-7249-4E75-B86A-DAF815AA53B0}" sibTransId="{A7753787-7C4C-4765-83A0-E493C69B7E9A}"/>
    <dgm:cxn modelId="{B2592840-65D6-4316-8798-8073333356E7}" srcId="{33B5A91A-0A76-49F8-BA21-AE3B95B1C973}" destId="{15036724-7C6B-41D0-8DE3-55BC10E434B8}" srcOrd="11" destOrd="0" parTransId="{CE5834AD-F59B-4B14-AF50-291D95274C33}" sibTransId="{200B862E-6F17-4866-8644-9B2AFB849C02}"/>
    <dgm:cxn modelId="{2022505C-46C4-489A-9BBC-EAF263ADD500}" type="presOf" srcId="{D0A1A1E4-FE60-434C-BD72-91F967581865}" destId="{B8AE4658-42F4-452B-A3DE-3E6036E3A128}" srcOrd="1" destOrd="0" presId="urn:microsoft.com/office/officeart/2016/7/layout/RepeatingBendingProcessNew"/>
    <dgm:cxn modelId="{BD8C905C-6CE6-4940-9A74-C87514FBEFD5}" type="presOf" srcId="{7EC72A98-642D-4BD0-A34D-1E250264B74D}" destId="{A81E5608-6E58-4863-9DF1-BA50AAFA5486}" srcOrd="0" destOrd="0" presId="urn:microsoft.com/office/officeart/2016/7/layout/RepeatingBendingProcessNew"/>
    <dgm:cxn modelId="{BDB3F05C-A4BD-451D-B2FA-B4EB3917D4A0}" type="presOf" srcId="{77AC8933-06D8-4663-A122-581AEDD7AF64}" destId="{BCDF6E85-C9BE-4074-8954-3B3572CD0BC0}" srcOrd="0" destOrd="0" presId="urn:microsoft.com/office/officeart/2016/7/layout/RepeatingBendingProcessNew"/>
    <dgm:cxn modelId="{AFFDFD5E-B77E-40F9-B787-D1A75F441E4D}" type="presOf" srcId="{F654A92C-FA2D-48FF-A1F5-242BF4700AC1}" destId="{EE7D065D-E3A8-4C78-BAE2-1027CACE98F2}" srcOrd="1" destOrd="0" presId="urn:microsoft.com/office/officeart/2016/7/layout/RepeatingBendingProcessNew"/>
    <dgm:cxn modelId="{32DBC75F-AF09-485D-9850-FFC0DB2BB7DC}" type="presOf" srcId="{64705CAB-1A9C-42BA-8CB4-6C2971164D88}" destId="{C0DD1319-B48F-46B2-85FB-D96966CEA387}" srcOrd="0" destOrd="0" presId="urn:microsoft.com/office/officeart/2016/7/layout/RepeatingBendingProcessNew"/>
    <dgm:cxn modelId="{05417F41-EBA0-4F10-80E8-0EC19547E515}" type="presOf" srcId="{4591A036-7971-436F-81B1-9B96D6D093CE}" destId="{0ACBC063-A856-448A-B8C3-9B3343D030B0}" srcOrd="0" destOrd="0" presId="urn:microsoft.com/office/officeart/2016/7/layout/RepeatingBendingProcessNew"/>
    <dgm:cxn modelId="{7FB74163-A57D-4975-BD9F-EA27AAB0FC59}" type="presOf" srcId="{F654A92C-FA2D-48FF-A1F5-242BF4700AC1}" destId="{144A0E37-A3D3-4AA1-9C2D-5DFA3F9B7164}" srcOrd="0" destOrd="0" presId="urn:microsoft.com/office/officeart/2016/7/layout/RepeatingBendingProcessNew"/>
    <dgm:cxn modelId="{9E1CD565-F2E7-4E65-8AB0-99CF87986237}" type="presOf" srcId="{9D2175E0-2A87-40BF-8B4D-C22D04BB5A40}" destId="{DE486774-5E5A-4807-A4AA-73085858B4A8}" srcOrd="0" destOrd="0" presId="urn:microsoft.com/office/officeart/2016/7/layout/RepeatingBendingProcessNew"/>
    <dgm:cxn modelId="{C5B2FD66-DB1B-40CA-B6E9-EC14F6DD6169}" type="presOf" srcId="{37150BE6-13A8-466B-B42B-716D5F254739}" destId="{659B4253-BE3D-4DEA-B860-15895EC49146}" srcOrd="1" destOrd="0" presId="urn:microsoft.com/office/officeart/2016/7/layout/RepeatingBendingProcessNew"/>
    <dgm:cxn modelId="{C0332768-CA0F-4FD5-93AB-71D4511E432E}" type="presOf" srcId="{88659AE1-56D6-4A6B-A011-031AFC89B2BB}" destId="{7FB679B4-9D43-42B5-855F-490A1CCDFF34}" srcOrd="1" destOrd="0" presId="urn:microsoft.com/office/officeart/2016/7/layout/RepeatingBendingProcessNew"/>
    <dgm:cxn modelId="{2F73766E-CC33-4426-8FC3-C5FE51306C13}" type="presOf" srcId="{C59EBADA-DFFD-413E-91CA-FB3652523903}" destId="{5F6B2186-0D9C-487A-9BE5-2BCAE50B9C36}" srcOrd="0" destOrd="0" presId="urn:microsoft.com/office/officeart/2016/7/layout/RepeatingBendingProcessNew"/>
    <dgm:cxn modelId="{1545BB6E-0CFB-4F2D-BAD0-7AC4CB7E36FB}" type="presOf" srcId="{E7BF43AE-928C-41D7-925F-F261D3B9023C}" destId="{547D666F-0DAC-4E00-9C2B-CF214ED44E28}" srcOrd="0" destOrd="0" presId="urn:microsoft.com/office/officeart/2016/7/layout/RepeatingBendingProcessNew"/>
    <dgm:cxn modelId="{5407E170-40F5-4B40-AD41-21EFD9275ADE}" type="presOf" srcId="{913F4896-E5BF-4971-9350-30EB45272868}" destId="{D7F332DB-9B03-4926-9AAB-3E3CCFA8EBC4}" srcOrd="1" destOrd="0" presId="urn:microsoft.com/office/officeart/2016/7/layout/RepeatingBendingProcessNew"/>
    <dgm:cxn modelId="{876F4051-B225-450C-B40F-DBFFEFF7554E}" type="presOf" srcId="{317E76B6-ADF4-4E52-A190-91D7FF790D95}" destId="{3D043A5E-954E-4102-B50C-CACAFCEB1FFC}" srcOrd="0" destOrd="0" presId="urn:microsoft.com/office/officeart/2016/7/layout/RepeatingBendingProcessNew"/>
    <dgm:cxn modelId="{3E2A6D53-7ED6-40A2-AD76-45881961456D}" type="presOf" srcId="{913F4896-E5BF-4971-9350-30EB45272868}" destId="{0BDB513A-FF8C-4D10-9112-0B79119AD273}" srcOrd="0" destOrd="0" presId="urn:microsoft.com/office/officeart/2016/7/layout/RepeatingBendingProcessNew"/>
    <dgm:cxn modelId="{25AB7256-6801-416E-91B5-6639C3A8B427}" type="presOf" srcId="{200B862E-6F17-4866-8644-9B2AFB849C02}" destId="{47643B81-001D-460F-8071-963C974C1591}" srcOrd="1" destOrd="0" presId="urn:microsoft.com/office/officeart/2016/7/layout/RepeatingBendingProcessNew"/>
    <dgm:cxn modelId="{F81CF37E-A322-48FA-B210-6DF263473073}" type="presOf" srcId="{612D1179-45C2-4FAF-832F-A3FAAEAC5A98}" destId="{FB3C7BEE-2C40-4227-8BFD-28B6B6C18288}" srcOrd="0" destOrd="0" presId="urn:microsoft.com/office/officeart/2016/7/layout/RepeatingBendingProcessNew"/>
    <dgm:cxn modelId="{01117F7F-0FB4-44EB-8AF9-B563F221C8F7}" type="presOf" srcId="{9D2175E0-2A87-40BF-8B4D-C22D04BB5A40}" destId="{B36418C8-C417-43DB-9AA0-D57AC8E5CC1E}" srcOrd="1" destOrd="0" presId="urn:microsoft.com/office/officeart/2016/7/layout/RepeatingBendingProcessNew"/>
    <dgm:cxn modelId="{8C250086-7BE0-457D-BF3F-2A3A680AF306}" type="presOf" srcId="{C4D4A93D-F1BB-4597-B84F-EAE31E52F19E}" destId="{C4B508FF-FE35-4F40-8ACF-AA95DB6386C2}" srcOrd="0" destOrd="0" presId="urn:microsoft.com/office/officeart/2016/7/layout/RepeatingBendingProcessNew"/>
    <dgm:cxn modelId="{F1404495-6C74-47AF-A7DC-54F97EF24543}" type="presOf" srcId="{F4370027-3AEF-4634-A6DD-C5FB25E397D6}" destId="{A7C6842A-430F-4C50-A633-50A2C7C4744B}" srcOrd="0" destOrd="0" presId="urn:microsoft.com/office/officeart/2016/7/layout/RepeatingBendingProcessNew"/>
    <dgm:cxn modelId="{1E0DDD9E-7FF1-47C7-A66B-F231912F4376}" srcId="{33B5A91A-0A76-49F8-BA21-AE3B95B1C973}" destId="{317E76B6-ADF4-4E52-A190-91D7FF790D95}" srcOrd="6" destOrd="0" parTransId="{4EDF69A2-DB0E-4BF4-AECB-61CA367EEBBE}" sibTransId="{F654A92C-FA2D-48FF-A1F5-242BF4700AC1}"/>
    <dgm:cxn modelId="{F541B5A3-686F-4463-B8FE-3C286CE2C42D}" srcId="{33B5A91A-0A76-49F8-BA21-AE3B95B1C973}" destId="{2EBA8973-09D5-4BC6-B682-5DC4407DEE41}" srcOrd="1" destOrd="0" parTransId="{80E8254D-A363-4D6A-A07B-64C1DDD9332C}" sibTransId="{F4370027-3AEF-4634-A6DD-C5FB25E397D6}"/>
    <dgm:cxn modelId="{130D52AD-3EF3-4F72-B8AB-2ED0ED7ABD38}" srcId="{33B5A91A-0A76-49F8-BA21-AE3B95B1C973}" destId="{E7BF43AE-928C-41D7-925F-F261D3B9023C}" srcOrd="8" destOrd="0" parTransId="{906BFE6B-9288-4EBC-B5D8-CE7F63250EC1}" sibTransId="{64705CAB-1A9C-42BA-8CB4-6C2971164D88}"/>
    <dgm:cxn modelId="{0A00CFAD-CBE9-4D1A-9421-83CF838B1930}" type="presOf" srcId="{FD42B297-C143-49D3-87D5-1EA4B193ED3C}" destId="{9D17DD85-4487-4AC3-925F-E7B0DED7127E}" srcOrd="1" destOrd="0" presId="urn:microsoft.com/office/officeart/2016/7/layout/RepeatingBendingProcessNew"/>
    <dgm:cxn modelId="{564465AF-BDA0-456C-8008-483084AFDDC9}" type="presOf" srcId="{FA800E14-445D-4A9C-B9D4-9112FCCEC45C}" destId="{FFE44FC8-5322-4DC4-AC6C-7D4C8D0E580A}" srcOrd="0" destOrd="0" presId="urn:microsoft.com/office/officeart/2016/7/layout/RepeatingBendingProcessNew"/>
    <dgm:cxn modelId="{C8864DB8-9072-457C-AB2B-991616A3FA6A}" type="presOf" srcId="{CE180C02-B25C-45F9-90A0-B28600920ED1}" destId="{B79D4858-D51D-476C-A227-339DB1441A96}" srcOrd="0" destOrd="0" presId="urn:microsoft.com/office/officeart/2016/7/layout/RepeatingBendingProcessNew"/>
    <dgm:cxn modelId="{D8D384B8-3D1D-450D-81D1-6BB6F82251FE}" type="presOf" srcId="{0BDD0922-90E4-4687-AC95-57A8F520846C}" destId="{C782131D-91FD-4C10-81A5-2E97B6501718}" srcOrd="1" destOrd="0" presId="urn:microsoft.com/office/officeart/2016/7/layout/RepeatingBendingProcessNew"/>
    <dgm:cxn modelId="{6FB004BD-C284-4399-9644-E31467D6C234}" type="presOf" srcId="{8957C326-FEFF-4A91-8F71-C4DDB29334DC}" destId="{63D5D0C1-6963-4EA2-A0E7-6F6B1EBB9DC2}" srcOrd="0" destOrd="0" presId="urn:microsoft.com/office/officeart/2016/7/layout/RepeatingBendingProcessNew"/>
    <dgm:cxn modelId="{1225D1C0-039F-40EB-955A-7148481072B5}" type="presOf" srcId="{8957C326-FEFF-4A91-8F71-C4DDB29334DC}" destId="{A8433E24-8707-4FEB-8AC2-6D2B2071AFD5}" srcOrd="1" destOrd="0" presId="urn:microsoft.com/office/officeart/2016/7/layout/RepeatingBendingProcessNew"/>
    <dgm:cxn modelId="{F7E112C5-C58B-478F-8CEF-890F6410E650}" type="presOf" srcId="{88659AE1-56D6-4A6B-A011-031AFC89B2BB}" destId="{8E6BE96C-0A75-466C-B8E6-5B0CEC4F693C}" srcOrd="0" destOrd="0" presId="urn:microsoft.com/office/officeart/2016/7/layout/RepeatingBendingProcessNew"/>
    <dgm:cxn modelId="{BEDA3ACD-D89C-403C-A27A-E3A1CE888507}" type="presOf" srcId="{909082B3-A89F-45D2-B2D4-280CA401E703}" destId="{BCD6397A-9A1C-4FF5-8CF8-CCDD6FBCB6F8}" srcOrd="0" destOrd="0" presId="urn:microsoft.com/office/officeart/2016/7/layout/RepeatingBendingProcessNew"/>
    <dgm:cxn modelId="{7DC375D1-121E-4294-B313-4090CBFCCE01}" srcId="{33B5A91A-0A76-49F8-BA21-AE3B95B1C973}" destId="{C59EBADA-DFFD-413E-91CA-FB3652523903}" srcOrd="4" destOrd="0" parTransId="{6D651747-A60C-4A73-A31B-8EA1C1C19BCC}" sibTransId="{0BDD0922-90E4-4687-AC95-57A8F520846C}"/>
    <dgm:cxn modelId="{320C31DE-DA5C-4F1B-8546-DFE544111234}" type="presOf" srcId="{44184FDC-B6B2-438E-A8A5-6D8AF594F55B}" destId="{4F9768F1-72ED-41E2-B35E-450ED815A36C}" srcOrd="0" destOrd="0" presId="urn:microsoft.com/office/officeart/2016/7/layout/RepeatingBendingProcessNew"/>
    <dgm:cxn modelId="{33925AE0-1AFB-457F-882C-F168BFC22EF1}" type="presOf" srcId="{A7753787-7C4C-4765-83A0-E493C69B7E9A}" destId="{21C8D218-8B12-455E-B506-61E658C0638C}" srcOrd="1" destOrd="0" presId="urn:microsoft.com/office/officeart/2016/7/layout/RepeatingBendingProcessNew"/>
    <dgm:cxn modelId="{F1A895EC-E119-4FAC-A18C-29B7FE74447B}" type="presOf" srcId="{37150BE6-13A8-466B-B42B-716D5F254739}" destId="{07D0191C-C07E-4F98-A189-D654C46EB7C9}" srcOrd="0" destOrd="0" presId="urn:microsoft.com/office/officeart/2016/7/layout/RepeatingBendingProcessNew"/>
    <dgm:cxn modelId="{53339EEC-B18D-44B9-8727-0FDFA7C2AEC6}" type="presOf" srcId="{200B862E-6F17-4866-8644-9B2AFB849C02}" destId="{92D12684-ECD8-417F-8CBD-3A0C186075F0}" srcOrd="0" destOrd="0" presId="urn:microsoft.com/office/officeart/2016/7/layout/RepeatingBendingProcessNew"/>
    <dgm:cxn modelId="{60979DEE-678A-42BD-9F13-0710E10A8663}" type="presOf" srcId="{D0A1A1E4-FE60-434C-BD72-91F967581865}" destId="{22FA3F91-35BB-44D1-B0AA-1D3949534D57}" srcOrd="0" destOrd="0" presId="urn:microsoft.com/office/officeart/2016/7/layout/RepeatingBendingProcessNew"/>
    <dgm:cxn modelId="{3CC502F1-0C38-46BA-BA56-E7A03194E603}" srcId="{33B5A91A-0A76-49F8-BA21-AE3B95B1C973}" destId="{44184FDC-B6B2-438E-A8A5-6D8AF594F55B}" srcOrd="10" destOrd="0" parTransId="{44CCC317-EE01-438A-8C92-33CA4D114542}" sibTransId="{37150BE6-13A8-466B-B42B-716D5F254739}"/>
    <dgm:cxn modelId="{22A2E0F2-65B3-451E-8E14-8DC8917F4C8D}" srcId="{33B5A91A-0A76-49F8-BA21-AE3B95B1C973}" destId="{53107485-5D51-4241-A6F0-324467FC5D33}" srcOrd="12" destOrd="0" parTransId="{2C0A84A9-C2A2-4CC6-872C-0683D1226AC0}" sibTransId="{8957C326-FEFF-4A91-8F71-C4DDB29334DC}"/>
    <dgm:cxn modelId="{8DEC5EF4-1169-4C00-801D-3D059225B7A1}" srcId="{33B5A91A-0A76-49F8-BA21-AE3B95B1C973}" destId="{909082B3-A89F-45D2-B2D4-280CA401E703}" srcOrd="13" destOrd="0" parTransId="{6E2F1AF4-D3E7-4F51-816E-81739D4545A1}" sibTransId="{9D2175E0-2A87-40BF-8B4D-C22D04BB5A40}"/>
    <dgm:cxn modelId="{94AD5DF5-7266-4A62-A004-26752892586B}" srcId="{33B5A91A-0A76-49F8-BA21-AE3B95B1C973}" destId="{C4D4A93D-F1BB-4597-B84F-EAE31E52F19E}" srcOrd="14" destOrd="0" parTransId="{4E358258-2851-4776-B6A9-D9EF25F522B7}" sibTransId="{38255E1B-0F8C-4137-9789-FE3BDE2E0A72}"/>
    <dgm:cxn modelId="{6BDC37F7-89E2-47C3-BB94-5BB5184D1E31}" type="presOf" srcId="{53107485-5D51-4241-A6F0-324467FC5D33}" destId="{73CF5674-994B-49FE-BCBB-3DD101E6B182}" srcOrd="0" destOrd="0" presId="urn:microsoft.com/office/officeart/2016/7/layout/RepeatingBendingProcessNew"/>
    <dgm:cxn modelId="{462B43FF-C54E-4962-9391-C66179E88B1C}" type="presOf" srcId="{64705CAB-1A9C-42BA-8CB4-6C2971164D88}" destId="{43F1E22A-3C76-4583-9335-304A39CDFDE2}" srcOrd="1" destOrd="0" presId="urn:microsoft.com/office/officeart/2016/7/layout/RepeatingBendingProcessNew"/>
    <dgm:cxn modelId="{A597AFB4-379F-422D-AC0C-113D5B2573F1}" type="presParOf" srcId="{54B98B98-00DC-4152-A891-94F08945CF9A}" destId="{0ACBC063-A856-448A-B8C3-9B3343D030B0}" srcOrd="0" destOrd="0" presId="urn:microsoft.com/office/officeart/2016/7/layout/RepeatingBendingProcessNew"/>
    <dgm:cxn modelId="{6C76B501-C006-490B-8B4D-372B761B95B9}" type="presParOf" srcId="{54B98B98-00DC-4152-A891-94F08945CF9A}" destId="{22FA3F91-35BB-44D1-B0AA-1D3949534D57}" srcOrd="1" destOrd="0" presId="urn:microsoft.com/office/officeart/2016/7/layout/RepeatingBendingProcessNew"/>
    <dgm:cxn modelId="{5B162FFA-0826-4283-B8F5-1BFDC41146D3}" type="presParOf" srcId="{22FA3F91-35BB-44D1-B0AA-1D3949534D57}" destId="{B8AE4658-42F4-452B-A3DE-3E6036E3A128}" srcOrd="0" destOrd="0" presId="urn:microsoft.com/office/officeart/2016/7/layout/RepeatingBendingProcessNew"/>
    <dgm:cxn modelId="{A77330CD-A040-4A91-B6D8-658875B8AA41}" type="presParOf" srcId="{54B98B98-00DC-4152-A891-94F08945CF9A}" destId="{0080DE0A-D397-4742-A670-3CCCA416B26E}" srcOrd="2" destOrd="0" presId="urn:microsoft.com/office/officeart/2016/7/layout/RepeatingBendingProcessNew"/>
    <dgm:cxn modelId="{D2F85352-A64D-4044-A3DB-8E214F018AC9}" type="presParOf" srcId="{54B98B98-00DC-4152-A891-94F08945CF9A}" destId="{A7C6842A-430F-4C50-A633-50A2C7C4744B}" srcOrd="3" destOrd="0" presId="urn:microsoft.com/office/officeart/2016/7/layout/RepeatingBendingProcessNew"/>
    <dgm:cxn modelId="{DA08F875-71E1-48E6-943D-FC1C200A106A}" type="presParOf" srcId="{A7C6842A-430F-4C50-A633-50A2C7C4744B}" destId="{FFFDEFFC-E846-4BB2-BD7E-02391D650D26}" srcOrd="0" destOrd="0" presId="urn:microsoft.com/office/officeart/2016/7/layout/RepeatingBendingProcessNew"/>
    <dgm:cxn modelId="{76429A6D-BC45-49A4-AD37-141A0A441D78}" type="presParOf" srcId="{54B98B98-00DC-4152-A891-94F08945CF9A}" destId="{A81E5608-6E58-4863-9DF1-BA50AAFA5486}" srcOrd="4" destOrd="0" presId="urn:microsoft.com/office/officeart/2016/7/layout/RepeatingBendingProcessNew"/>
    <dgm:cxn modelId="{403EA049-61D5-4F6F-A240-38A7232B86A8}" type="presParOf" srcId="{54B98B98-00DC-4152-A891-94F08945CF9A}" destId="{6513CF51-2A5B-43C4-AF2C-F81F5CF132EC}" srcOrd="5" destOrd="0" presId="urn:microsoft.com/office/officeart/2016/7/layout/RepeatingBendingProcessNew"/>
    <dgm:cxn modelId="{C3449427-00BD-4112-86CE-6074E531204A}" type="presParOf" srcId="{6513CF51-2A5B-43C4-AF2C-F81F5CF132EC}" destId="{21C8D218-8B12-455E-B506-61E658C0638C}" srcOrd="0" destOrd="0" presId="urn:microsoft.com/office/officeart/2016/7/layout/RepeatingBendingProcessNew"/>
    <dgm:cxn modelId="{E709D055-A44B-4729-8D20-E3903810C0E2}" type="presParOf" srcId="{54B98B98-00DC-4152-A891-94F08945CF9A}" destId="{BCDF6E85-C9BE-4074-8954-3B3572CD0BC0}" srcOrd="6" destOrd="0" presId="urn:microsoft.com/office/officeart/2016/7/layout/RepeatingBendingProcessNew"/>
    <dgm:cxn modelId="{9B8935EA-E774-4E62-AA4F-B89B2E99106F}" type="presParOf" srcId="{54B98B98-00DC-4152-A891-94F08945CF9A}" destId="{3E6B5260-D996-477B-8107-B2F18D0DA0A0}" srcOrd="7" destOrd="0" presId="urn:microsoft.com/office/officeart/2016/7/layout/RepeatingBendingProcessNew"/>
    <dgm:cxn modelId="{217B0513-49BE-4959-90C7-233110DE6C71}" type="presParOf" srcId="{3E6B5260-D996-477B-8107-B2F18D0DA0A0}" destId="{9D17DD85-4487-4AC3-925F-E7B0DED7127E}" srcOrd="0" destOrd="0" presId="urn:microsoft.com/office/officeart/2016/7/layout/RepeatingBendingProcessNew"/>
    <dgm:cxn modelId="{2640FAE7-4BCB-4E3F-A74C-CC79FB392C02}" type="presParOf" srcId="{54B98B98-00DC-4152-A891-94F08945CF9A}" destId="{5F6B2186-0D9C-487A-9BE5-2BCAE50B9C36}" srcOrd="8" destOrd="0" presId="urn:microsoft.com/office/officeart/2016/7/layout/RepeatingBendingProcessNew"/>
    <dgm:cxn modelId="{EADD5B7B-FA3B-4FEB-BF80-BF88D210E596}" type="presParOf" srcId="{54B98B98-00DC-4152-A891-94F08945CF9A}" destId="{69474C49-5017-41C5-A039-4D0731AA6AB5}" srcOrd="9" destOrd="0" presId="urn:microsoft.com/office/officeart/2016/7/layout/RepeatingBendingProcessNew"/>
    <dgm:cxn modelId="{2C5575FD-9F71-495F-A0DC-0BB1F3181C58}" type="presParOf" srcId="{69474C49-5017-41C5-A039-4D0731AA6AB5}" destId="{C782131D-91FD-4C10-81A5-2E97B6501718}" srcOrd="0" destOrd="0" presId="urn:microsoft.com/office/officeart/2016/7/layout/RepeatingBendingProcessNew"/>
    <dgm:cxn modelId="{3DFB2B8A-1078-47C2-BBFA-28990F6D5095}" type="presParOf" srcId="{54B98B98-00DC-4152-A891-94F08945CF9A}" destId="{B79D4858-D51D-476C-A227-339DB1441A96}" srcOrd="10" destOrd="0" presId="urn:microsoft.com/office/officeart/2016/7/layout/RepeatingBendingProcessNew"/>
    <dgm:cxn modelId="{24763993-F640-407F-A11A-4E3ABE2D854E}" type="presParOf" srcId="{54B98B98-00DC-4152-A891-94F08945CF9A}" destId="{8E6BE96C-0A75-466C-B8E6-5B0CEC4F693C}" srcOrd="11" destOrd="0" presId="urn:microsoft.com/office/officeart/2016/7/layout/RepeatingBendingProcessNew"/>
    <dgm:cxn modelId="{E1BAF7DB-0091-4CE6-A49A-DC13C2FE78B3}" type="presParOf" srcId="{8E6BE96C-0A75-466C-B8E6-5B0CEC4F693C}" destId="{7FB679B4-9D43-42B5-855F-490A1CCDFF34}" srcOrd="0" destOrd="0" presId="urn:microsoft.com/office/officeart/2016/7/layout/RepeatingBendingProcessNew"/>
    <dgm:cxn modelId="{DC24D5D6-7685-4E0C-986E-59C4CFD9E350}" type="presParOf" srcId="{54B98B98-00DC-4152-A891-94F08945CF9A}" destId="{3D043A5E-954E-4102-B50C-CACAFCEB1FFC}" srcOrd="12" destOrd="0" presId="urn:microsoft.com/office/officeart/2016/7/layout/RepeatingBendingProcessNew"/>
    <dgm:cxn modelId="{69359D7B-E38B-4C78-A162-3CA843E2781C}" type="presParOf" srcId="{54B98B98-00DC-4152-A891-94F08945CF9A}" destId="{144A0E37-A3D3-4AA1-9C2D-5DFA3F9B7164}" srcOrd="13" destOrd="0" presId="urn:microsoft.com/office/officeart/2016/7/layout/RepeatingBendingProcessNew"/>
    <dgm:cxn modelId="{77502773-EE7F-4CEC-809D-776EEE9F902B}" type="presParOf" srcId="{144A0E37-A3D3-4AA1-9C2D-5DFA3F9B7164}" destId="{EE7D065D-E3A8-4C78-BAE2-1027CACE98F2}" srcOrd="0" destOrd="0" presId="urn:microsoft.com/office/officeart/2016/7/layout/RepeatingBendingProcessNew"/>
    <dgm:cxn modelId="{7A41EF15-D55A-43ED-92E1-7A85E460B5F3}" type="presParOf" srcId="{54B98B98-00DC-4152-A891-94F08945CF9A}" destId="{FB3C7BEE-2C40-4227-8BFD-28B6B6C18288}" srcOrd="14" destOrd="0" presId="urn:microsoft.com/office/officeart/2016/7/layout/RepeatingBendingProcessNew"/>
    <dgm:cxn modelId="{15562573-9D7D-4F90-9CED-9E014D96D6FD}" type="presParOf" srcId="{54B98B98-00DC-4152-A891-94F08945CF9A}" destId="{94E6FD83-02B2-48D9-9E23-A37B6E50DD26}" srcOrd="15" destOrd="0" presId="urn:microsoft.com/office/officeart/2016/7/layout/RepeatingBendingProcessNew"/>
    <dgm:cxn modelId="{0F3E84CB-49D9-4050-936A-D028F5ED02BA}" type="presParOf" srcId="{94E6FD83-02B2-48D9-9E23-A37B6E50DD26}" destId="{6D3F6151-ADFE-4F51-9C4A-B06CAAF3259D}" srcOrd="0" destOrd="0" presId="urn:microsoft.com/office/officeart/2016/7/layout/RepeatingBendingProcessNew"/>
    <dgm:cxn modelId="{FBAE3C82-80A7-4D0F-863B-CD5D297EDD1E}" type="presParOf" srcId="{54B98B98-00DC-4152-A891-94F08945CF9A}" destId="{547D666F-0DAC-4E00-9C2B-CF214ED44E28}" srcOrd="16" destOrd="0" presId="urn:microsoft.com/office/officeart/2016/7/layout/RepeatingBendingProcessNew"/>
    <dgm:cxn modelId="{F7B46116-7D5F-452F-AE49-658A32510549}" type="presParOf" srcId="{54B98B98-00DC-4152-A891-94F08945CF9A}" destId="{C0DD1319-B48F-46B2-85FB-D96966CEA387}" srcOrd="17" destOrd="0" presId="urn:microsoft.com/office/officeart/2016/7/layout/RepeatingBendingProcessNew"/>
    <dgm:cxn modelId="{C4BDB526-C826-41A6-A475-EA64F3BF0F8D}" type="presParOf" srcId="{C0DD1319-B48F-46B2-85FB-D96966CEA387}" destId="{43F1E22A-3C76-4583-9335-304A39CDFDE2}" srcOrd="0" destOrd="0" presId="urn:microsoft.com/office/officeart/2016/7/layout/RepeatingBendingProcessNew"/>
    <dgm:cxn modelId="{AC8D127D-B987-44AF-B9A3-D238853E9502}" type="presParOf" srcId="{54B98B98-00DC-4152-A891-94F08945CF9A}" destId="{FFE44FC8-5322-4DC4-AC6C-7D4C8D0E580A}" srcOrd="18" destOrd="0" presId="urn:microsoft.com/office/officeart/2016/7/layout/RepeatingBendingProcessNew"/>
    <dgm:cxn modelId="{8186D1A1-EDCA-49DA-BB87-DFC44122C46C}" type="presParOf" srcId="{54B98B98-00DC-4152-A891-94F08945CF9A}" destId="{0BDB513A-FF8C-4D10-9112-0B79119AD273}" srcOrd="19" destOrd="0" presId="urn:microsoft.com/office/officeart/2016/7/layout/RepeatingBendingProcessNew"/>
    <dgm:cxn modelId="{442AE37B-805F-4756-9BE0-BEFD949A4AEB}" type="presParOf" srcId="{0BDB513A-FF8C-4D10-9112-0B79119AD273}" destId="{D7F332DB-9B03-4926-9AAB-3E3CCFA8EBC4}" srcOrd="0" destOrd="0" presId="urn:microsoft.com/office/officeart/2016/7/layout/RepeatingBendingProcessNew"/>
    <dgm:cxn modelId="{D6E79687-18A6-4241-BBDA-8B83ACE7ED25}" type="presParOf" srcId="{54B98B98-00DC-4152-A891-94F08945CF9A}" destId="{4F9768F1-72ED-41E2-B35E-450ED815A36C}" srcOrd="20" destOrd="0" presId="urn:microsoft.com/office/officeart/2016/7/layout/RepeatingBendingProcessNew"/>
    <dgm:cxn modelId="{E0CC1455-B322-468D-B48D-B442AC51C798}" type="presParOf" srcId="{54B98B98-00DC-4152-A891-94F08945CF9A}" destId="{07D0191C-C07E-4F98-A189-D654C46EB7C9}" srcOrd="21" destOrd="0" presId="urn:microsoft.com/office/officeart/2016/7/layout/RepeatingBendingProcessNew"/>
    <dgm:cxn modelId="{B39B2545-BE63-4C76-BEA7-0E8652CBFB79}" type="presParOf" srcId="{07D0191C-C07E-4F98-A189-D654C46EB7C9}" destId="{659B4253-BE3D-4DEA-B860-15895EC49146}" srcOrd="0" destOrd="0" presId="urn:microsoft.com/office/officeart/2016/7/layout/RepeatingBendingProcessNew"/>
    <dgm:cxn modelId="{627DDF1E-CE6F-41F2-B518-2E132AAC3F93}" type="presParOf" srcId="{54B98B98-00DC-4152-A891-94F08945CF9A}" destId="{8F1C7EB4-AAEE-4E23-AF47-F0E4324E31B3}" srcOrd="22" destOrd="0" presId="urn:microsoft.com/office/officeart/2016/7/layout/RepeatingBendingProcessNew"/>
    <dgm:cxn modelId="{99B5169B-650B-4936-8CF9-67228D99CE05}" type="presParOf" srcId="{54B98B98-00DC-4152-A891-94F08945CF9A}" destId="{92D12684-ECD8-417F-8CBD-3A0C186075F0}" srcOrd="23" destOrd="0" presId="urn:microsoft.com/office/officeart/2016/7/layout/RepeatingBendingProcessNew"/>
    <dgm:cxn modelId="{AF98A4F3-606E-4D21-A21F-5DC7D93F6470}" type="presParOf" srcId="{92D12684-ECD8-417F-8CBD-3A0C186075F0}" destId="{47643B81-001D-460F-8071-963C974C1591}" srcOrd="0" destOrd="0" presId="urn:microsoft.com/office/officeart/2016/7/layout/RepeatingBendingProcessNew"/>
    <dgm:cxn modelId="{45D6B5A6-EBED-4415-A1C9-995E7E6F1A23}" type="presParOf" srcId="{54B98B98-00DC-4152-A891-94F08945CF9A}" destId="{73CF5674-994B-49FE-BCBB-3DD101E6B182}" srcOrd="24" destOrd="0" presId="urn:microsoft.com/office/officeart/2016/7/layout/RepeatingBendingProcessNew"/>
    <dgm:cxn modelId="{E27F6C10-72AC-4DAA-A89B-E4B210E014EC}" type="presParOf" srcId="{54B98B98-00DC-4152-A891-94F08945CF9A}" destId="{63D5D0C1-6963-4EA2-A0E7-6F6B1EBB9DC2}" srcOrd="25" destOrd="0" presId="urn:microsoft.com/office/officeart/2016/7/layout/RepeatingBendingProcessNew"/>
    <dgm:cxn modelId="{69029805-6A7C-4257-B923-E321AE39870E}" type="presParOf" srcId="{63D5D0C1-6963-4EA2-A0E7-6F6B1EBB9DC2}" destId="{A8433E24-8707-4FEB-8AC2-6D2B2071AFD5}" srcOrd="0" destOrd="0" presId="urn:microsoft.com/office/officeart/2016/7/layout/RepeatingBendingProcessNew"/>
    <dgm:cxn modelId="{F285B24B-5D93-45EA-A8DB-EFA4B7030DE2}" type="presParOf" srcId="{54B98B98-00DC-4152-A891-94F08945CF9A}" destId="{BCD6397A-9A1C-4FF5-8CF8-CCDD6FBCB6F8}" srcOrd="26" destOrd="0" presId="urn:microsoft.com/office/officeart/2016/7/layout/RepeatingBendingProcessNew"/>
    <dgm:cxn modelId="{3CF50AA8-A2BA-4A9B-B781-BA394F129CD9}" type="presParOf" srcId="{54B98B98-00DC-4152-A891-94F08945CF9A}" destId="{DE486774-5E5A-4807-A4AA-73085858B4A8}" srcOrd="27" destOrd="0" presId="urn:microsoft.com/office/officeart/2016/7/layout/RepeatingBendingProcessNew"/>
    <dgm:cxn modelId="{07DF8EE6-83C1-47DF-AF01-03032D1A34B5}" type="presParOf" srcId="{DE486774-5E5A-4807-A4AA-73085858B4A8}" destId="{B36418C8-C417-43DB-9AA0-D57AC8E5CC1E}" srcOrd="0" destOrd="0" presId="urn:microsoft.com/office/officeart/2016/7/layout/RepeatingBendingProcessNew"/>
    <dgm:cxn modelId="{B508C91E-6423-4D99-BA59-8E6E72CC217D}" type="presParOf" srcId="{54B98B98-00DC-4152-A891-94F08945CF9A}" destId="{C4B508FF-FE35-4F40-8ACF-AA95DB6386C2}" srcOrd="2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2C1BE-7E8F-491D-BC02-4C1DF56C389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80F89460-03A8-4BC7-9914-85B1E562D1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Login to the application.</a:t>
          </a:r>
        </a:p>
      </dgm:t>
    </dgm:pt>
    <dgm:pt modelId="{7B66A9ED-151C-4903-A573-C5B4FBC26A7C}" type="parTrans" cxnId="{8B2F697A-1996-428E-B928-49DDE2C47BAC}">
      <dgm:prSet/>
      <dgm:spPr/>
      <dgm:t>
        <a:bodyPr/>
        <a:lstStyle/>
        <a:p>
          <a:endParaRPr lang="en-US"/>
        </a:p>
      </dgm:t>
    </dgm:pt>
    <dgm:pt modelId="{732ED2D9-F1AC-45FA-BB3B-6069FC8F05AF}" type="sibTrans" cxnId="{8B2F697A-1996-428E-B928-49DDE2C47BA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EE479E2-A805-47D6-8814-6FBEF4A3E0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Teachers/educators can generate &amp; post questions for assignments .</a:t>
          </a:r>
        </a:p>
      </dgm:t>
    </dgm:pt>
    <dgm:pt modelId="{E54E16B0-322D-48D2-A37A-B9E2D2F38415}" type="parTrans" cxnId="{2AADF6B4-3772-41C5-ACBE-4D679500ADAB}">
      <dgm:prSet/>
      <dgm:spPr/>
      <dgm:t>
        <a:bodyPr/>
        <a:lstStyle/>
        <a:p>
          <a:endParaRPr lang="en-US"/>
        </a:p>
      </dgm:t>
    </dgm:pt>
    <dgm:pt modelId="{BB23BEE6-799E-4D6F-A1CA-3C8705CCBC33}" type="sibTrans" cxnId="{2AADF6B4-3772-41C5-ACBE-4D679500ADA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D215ECE-A16E-47AC-A1D7-AF02E8356B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Students can solve the assignments  posted by their teachers and submit the assignments.</a:t>
          </a:r>
        </a:p>
      </dgm:t>
    </dgm:pt>
    <dgm:pt modelId="{7CC36520-1C17-4070-A46F-D0CE1F2CC27C}" type="parTrans" cxnId="{9A3A70E5-B1C0-4507-8C00-4F652E3441C7}">
      <dgm:prSet/>
      <dgm:spPr/>
      <dgm:t>
        <a:bodyPr/>
        <a:lstStyle/>
        <a:p>
          <a:endParaRPr lang="en-US"/>
        </a:p>
      </dgm:t>
    </dgm:pt>
    <dgm:pt modelId="{5E5841DB-F6DA-470D-99FD-F652D3D64536}" type="sibTrans" cxnId="{9A3A70E5-B1C0-4507-8C00-4F652E3441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13BB58-EB3D-4B98-AAE2-D6CD04D0218D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Smart Grader would </a:t>
          </a:r>
          <a:r>
            <a:rPr lang="en-US" dirty="0">
              <a:latin typeface="Calibri Light" panose="020F0302020204030204"/>
            </a:rPr>
            <a:t>automatically grade</a:t>
          </a:r>
          <a:r>
            <a:rPr lang="en-US" dirty="0"/>
            <a:t> the assignments.</a:t>
          </a:r>
        </a:p>
      </dgm:t>
    </dgm:pt>
    <dgm:pt modelId="{1C3ABA99-0B40-4995-B726-C96B10B2DDB6}" type="parTrans" cxnId="{A77C7B7B-65D0-4C34-9541-04423054A510}">
      <dgm:prSet/>
      <dgm:spPr/>
      <dgm:t>
        <a:bodyPr/>
        <a:lstStyle/>
        <a:p>
          <a:endParaRPr lang="en-US"/>
        </a:p>
      </dgm:t>
    </dgm:pt>
    <dgm:pt modelId="{95680059-4173-414B-ADB2-5D69E761C099}" type="sibTrans" cxnId="{A77C7B7B-65D0-4C34-9541-04423054A51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461AA1-E29D-48B3-B162-1F4C9763FE2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Grades would be available</a:t>
          </a:r>
          <a:r>
            <a:rPr lang="en-US" dirty="0"/>
            <a:t> for both Math and English based assignment questions.</a:t>
          </a:r>
        </a:p>
      </dgm:t>
    </dgm:pt>
    <dgm:pt modelId="{A4625621-C0E7-407C-93EF-4426B2821553}" type="parTrans" cxnId="{CC13A396-2F3B-4B95-8F24-981FC3379B99}">
      <dgm:prSet/>
      <dgm:spPr/>
      <dgm:t>
        <a:bodyPr/>
        <a:lstStyle/>
        <a:p>
          <a:endParaRPr lang="en-US"/>
        </a:p>
      </dgm:t>
    </dgm:pt>
    <dgm:pt modelId="{1AE2E274-60F1-4EE1-BDC6-3E92CE1D1DE1}" type="sibTrans" cxnId="{CC13A396-2F3B-4B95-8F24-981FC3379B99}">
      <dgm:prSet/>
      <dgm:spPr/>
      <dgm:t>
        <a:bodyPr/>
        <a:lstStyle/>
        <a:p>
          <a:endParaRPr lang="en-US"/>
        </a:p>
      </dgm:t>
    </dgm:pt>
    <dgm:pt modelId="{B6B64113-C3F9-440E-B2D9-72FE43FC38E7}" type="pres">
      <dgm:prSet presAssocID="{1C52C1BE-7E8F-491D-BC02-4C1DF56C3891}" presName="root" presStyleCnt="0">
        <dgm:presLayoutVars>
          <dgm:dir/>
          <dgm:resizeHandles val="exact"/>
        </dgm:presLayoutVars>
      </dgm:prSet>
      <dgm:spPr/>
    </dgm:pt>
    <dgm:pt modelId="{8D78C33D-BCCF-448F-8980-24341815AAE9}" type="pres">
      <dgm:prSet presAssocID="{1C52C1BE-7E8F-491D-BC02-4C1DF56C3891}" presName="container" presStyleCnt="0">
        <dgm:presLayoutVars>
          <dgm:dir/>
          <dgm:resizeHandles val="exact"/>
        </dgm:presLayoutVars>
      </dgm:prSet>
      <dgm:spPr/>
    </dgm:pt>
    <dgm:pt modelId="{9853741F-5AC3-492E-A88E-4867ACE8A64F}" type="pres">
      <dgm:prSet presAssocID="{80F89460-03A8-4BC7-9914-85B1E562D163}" presName="compNode" presStyleCnt="0"/>
      <dgm:spPr/>
    </dgm:pt>
    <dgm:pt modelId="{02B9BA10-4E49-4965-B1BE-8E5383ACC50D}" type="pres">
      <dgm:prSet presAssocID="{80F89460-03A8-4BC7-9914-85B1E562D163}" presName="iconBgRect" presStyleLbl="bgShp" presStyleIdx="0" presStyleCnt="5"/>
      <dgm:spPr/>
    </dgm:pt>
    <dgm:pt modelId="{FEF4007A-5964-4840-BEB5-DE213E7A4071}" type="pres">
      <dgm:prSet presAssocID="{80F89460-03A8-4BC7-9914-85B1E562D16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1CCEDFB0-32B6-43BE-9AEF-62321B8C26DC}" type="pres">
      <dgm:prSet presAssocID="{80F89460-03A8-4BC7-9914-85B1E562D163}" presName="spaceRect" presStyleCnt="0"/>
      <dgm:spPr/>
    </dgm:pt>
    <dgm:pt modelId="{E924A3CF-025E-4CCF-A0FA-16A781E32D5F}" type="pres">
      <dgm:prSet presAssocID="{80F89460-03A8-4BC7-9914-85B1E562D163}" presName="textRect" presStyleLbl="revTx" presStyleIdx="0" presStyleCnt="5">
        <dgm:presLayoutVars>
          <dgm:chMax val="1"/>
          <dgm:chPref val="1"/>
        </dgm:presLayoutVars>
      </dgm:prSet>
      <dgm:spPr/>
    </dgm:pt>
    <dgm:pt modelId="{E788A1B5-5AE5-41BC-9BBC-A2C2EEBC55AC}" type="pres">
      <dgm:prSet presAssocID="{732ED2D9-F1AC-45FA-BB3B-6069FC8F05AF}" presName="sibTrans" presStyleLbl="sibTrans2D1" presStyleIdx="0" presStyleCnt="0"/>
      <dgm:spPr/>
    </dgm:pt>
    <dgm:pt modelId="{6F5AA8FA-C2F5-4B3D-AE0E-584D00DBC860}" type="pres">
      <dgm:prSet presAssocID="{CEE479E2-A805-47D6-8814-6FBEF4A3E088}" presName="compNode" presStyleCnt="0"/>
      <dgm:spPr/>
    </dgm:pt>
    <dgm:pt modelId="{5F1CCD37-8337-4694-9ACD-E1EA3E3DF004}" type="pres">
      <dgm:prSet presAssocID="{CEE479E2-A805-47D6-8814-6FBEF4A3E088}" presName="iconBgRect" presStyleLbl="bgShp" presStyleIdx="1" presStyleCnt="5"/>
      <dgm:spPr/>
    </dgm:pt>
    <dgm:pt modelId="{59C7B067-DA5A-4DBD-87EC-D906A9D08841}" type="pres">
      <dgm:prSet presAssocID="{CEE479E2-A805-47D6-8814-6FBEF4A3E08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13D183B9-0A18-406D-AD3F-A1EE3F0EC4E4}" type="pres">
      <dgm:prSet presAssocID="{CEE479E2-A805-47D6-8814-6FBEF4A3E088}" presName="spaceRect" presStyleCnt="0"/>
      <dgm:spPr/>
    </dgm:pt>
    <dgm:pt modelId="{889F4329-2BCE-4859-84A1-809ECD180684}" type="pres">
      <dgm:prSet presAssocID="{CEE479E2-A805-47D6-8814-6FBEF4A3E088}" presName="textRect" presStyleLbl="revTx" presStyleIdx="1" presStyleCnt="5">
        <dgm:presLayoutVars>
          <dgm:chMax val="1"/>
          <dgm:chPref val="1"/>
        </dgm:presLayoutVars>
      </dgm:prSet>
      <dgm:spPr/>
    </dgm:pt>
    <dgm:pt modelId="{3A2A0A3C-E641-4B45-84B3-4AC6E6FFB17F}" type="pres">
      <dgm:prSet presAssocID="{BB23BEE6-799E-4D6F-A1CA-3C8705CCBC33}" presName="sibTrans" presStyleLbl="sibTrans2D1" presStyleIdx="0" presStyleCnt="0"/>
      <dgm:spPr/>
    </dgm:pt>
    <dgm:pt modelId="{B7A2DBEB-BE65-4AF2-A83B-8097CE380A5C}" type="pres">
      <dgm:prSet presAssocID="{DD215ECE-A16E-47AC-A1D7-AF02E8356B0D}" presName="compNode" presStyleCnt="0"/>
      <dgm:spPr/>
    </dgm:pt>
    <dgm:pt modelId="{5A8AAE03-1AE2-4244-9316-7EC85FC85C04}" type="pres">
      <dgm:prSet presAssocID="{DD215ECE-A16E-47AC-A1D7-AF02E8356B0D}" presName="iconBgRect" presStyleLbl="bgShp" presStyleIdx="2" presStyleCnt="5"/>
      <dgm:spPr/>
    </dgm:pt>
    <dgm:pt modelId="{0DB25D9E-5F88-4829-A1FC-140D5C5A0703}" type="pres">
      <dgm:prSet presAssocID="{DD215ECE-A16E-47AC-A1D7-AF02E8356B0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4025867-3D29-420E-AA58-1F2D040E2C98}" type="pres">
      <dgm:prSet presAssocID="{DD215ECE-A16E-47AC-A1D7-AF02E8356B0D}" presName="spaceRect" presStyleCnt="0"/>
      <dgm:spPr/>
    </dgm:pt>
    <dgm:pt modelId="{64FE0422-EEE0-4646-9E98-4734CA761A6B}" type="pres">
      <dgm:prSet presAssocID="{DD215ECE-A16E-47AC-A1D7-AF02E8356B0D}" presName="textRect" presStyleLbl="revTx" presStyleIdx="2" presStyleCnt="5">
        <dgm:presLayoutVars>
          <dgm:chMax val="1"/>
          <dgm:chPref val="1"/>
        </dgm:presLayoutVars>
      </dgm:prSet>
      <dgm:spPr/>
    </dgm:pt>
    <dgm:pt modelId="{C8133A23-679B-400C-9977-E177E2B59B8C}" type="pres">
      <dgm:prSet presAssocID="{5E5841DB-F6DA-470D-99FD-F652D3D64536}" presName="sibTrans" presStyleLbl="sibTrans2D1" presStyleIdx="0" presStyleCnt="0"/>
      <dgm:spPr/>
    </dgm:pt>
    <dgm:pt modelId="{B8B69C20-D876-46AE-9DAD-34596D4D5ED7}" type="pres">
      <dgm:prSet presAssocID="{9B13BB58-EB3D-4B98-AAE2-D6CD04D0218D}" presName="compNode" presStyleCnt="0"/>
      <dgm:spPr/>
    </dgm:pt>
    <dgm:pt modelId="{96462BB0-5B97-46EF-B7B7-13EFD1B40D2E}" type="pres">
      <dgm:prSet presAssocID="{9B13BB58-EB3D-4B98-AAE2-D6CD04D0218D}" presName="iconBgRect" presStyleLbl="bgShp" presStyleIdx="3" presStyleCnt="5"/>
      <dgm:spPr/>
    </dgm:pt>
    <dgm:pt modelId="{16414A39-B1BA-4460-83E0-78655055AE71}" type="pres">
      <dgm:prSet presAssocID="{9B13BB58-EB3D-4B98-AAE2-D6CD04D0218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AA6AA989-60E0-4C54-BDB4-000BCA7C1FB5}" type="pres">
      <dgm:prSet presAssocID="{9B13BB58-EB3D-4B98-AAE2-D6CD04D0218D}" presName="spaceRect" presStyleCnt="0"/>
      <dgm:spPr/>
    </dgm:pt>
    <dgm:pt modelId="{18EC4D3F-80AF-4EF0-82D4-6F268C5B1930}" type="pres">
      <dgm:prSet presAssocID="{9B13BB58-EB3D-4B98-AAE2-D6CD04D0218D}" presName="textRect" presStyleLbl="revTx" presStyleIdx="3" presStyleCnt="5">
        <dgm:presLayoutVars>
          <dgm:chMax val="1"/>
          <dgm:chPref val="1"/>
        </dgm:presLayoutVars>
      </dgm:prSet>
      <dgm:spPr/>
    </dgm:pt>
    <dgm:pt modelId="{481C5C22-DD7B-4A3B-9059-C2A9A386F0A9}" type="pres">
      <dgm:prSet presAssocID="{95680059-4173-414B-ADB2-5D69E761C099}" presName="sibTrans" presStyleLbl="sibTrans2D1" presStyleIdx="0" presStyleCnt="0"/>
      <dgm:spPr/>
    </dgm:pt>
    <dgm:pt modelId="{556101A9-2107-4D26-AE73-93C73AFF901D}" type="pres">
      <dgm:prSet presAssocID="{9B461AA1-E29D-48B3-B162-1F4C9763FE21}" presName="compNode" presStyleCnt="0"/>
      <dgm:spPr/>
    </dgm:pt>
    <dgm:pt modelId="{F490BD80-3180-47DF-83D0-473291B897CC}" type="pres">
      <dgm:prSet presAssocID="{9B461AA1-E29D-48B3-B162-1F4C9763FE21}" presName="iconBgRect" presStyleLbl="bgShp" presStyleIdx="4" presStyleCnt="5"/>
      <dgm:spPr/>
    </dgm:pt>
    <dgm:pt modelId="{3CA78E46-4423-4073-87A4-A2AC33CDD3E1}" type="pres">
      <dgm:prSet presAssocID="{9B461AA1-E29D-48B3-B162-1F4C9763FE2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23235D11-2BBE-4371-82D9-97616EA4CBB8}" type="pres">
      <dgm:prSet presAssocID="{9B461AA1-E29D-48B3-B162-1F4C9763FE21}" presName="spaceRect" presStyleCnt="0"/>
      <dgm:spPr/>
    </dgm:pt>
    <dgm:pt modelId="{97F35A7C-2E41-4936-9F6A-BD4DE32EF400}" type="pres">
      <dgm:prSet presAssocID="{9B461AA1-E29D-48B3-B162-1F4C9763FE2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72B1301-539A-4D2F-ADE1-27FC9C818A84}" type="presOf" srcId="{732ED2D9-F1AC-45FA-BB3B-6069FC8F05AF}" destId="{E788A1B5-5AE5-41BC-9BBC-A2C2EEBC55AC}" srcOrd="0" destOrd="0" presId="urn:microsoft.com/office/officeart/2018/2/layout/IconCircleList"/>
    <dgm:cxn modelId="{90E8740D-55F1-43CB-96B8-C458034F4FEE}" type="presOf" srcId="{CEE479E2-A805-47D6-8814-6FBEF4A3E088}" destId="{889F4329-2BCE-4859-84A1-809ECD180684}" srcOrd="0" destOrd="0" presId="urn:microsoft.com/office/officeart/2018/2/layout/IconCircleList"/>
    <dgm:cxn modelId="{9CC1ED33-7578-439F-9456-BDA06B11B20F}" type="presOf" srcId="{DD215ECE-A16E-47AC-A1D7-AF02E8356B0D}" destId="{64FE0422-EEE0-4646-9E98-4734CA761A6B}" srcOrd="0" destOrd="0" presId="urn:microsoft.com/office/officeart/2018/2/layout/IconCircleList"/>
    <dgm:cxn modelId="{1FFFFC37-AD3D-4A85-8059-2DFA90CDFD15}" type="presOf" srcId="{BB23BEE6-799E-4D6F-A1CA-3C8705CCBC33}" destId="{3A2A0A3C-E641-4B45-84B3-4AC6E6FFB17F}" srcOrd="0" destOrd="0" presId="urn:microsoft.com/office/officeart/2018/2/layout/IconCircleList"/>
    <dgm:cxn modelId="{A84EFD4F-27F7-429D-A130-DFDD46FB5540}" type="presOf" srcId="{9B461AA1-E29D-48B3-B162-1F4C9763FE21}" destId="{97F35A7C-2E41-4936-9F6A-BD4DE32EF400}" srcOrd="0" destOrd="0" presId="urn:microsoft.com/office/officeart/2018/2/layout/IconCircleList"/>
    <dgm:cxn modelId="{2B646E71-44D4-4BA4-878B-FB58FCC0EE78}" type="presOf" srcId="{5E5841DB-F6DA-470D-99FD-F652D3D64536}" destId="{C8133A23-679B-400C-9977-E177E2B59B8C}" srcOrd="0" destOrd="0" presId="urn:microsoft.com/office/officeart/2018/2/layout/IconCircleList"/>
    <dgm:cxn modelId="{8C57DF54-6C56-4B18-86A5-7D8988FD7C2D}" type="presOf" srcId="{80F89460-03A8-4BC7-9914-85B1E562D163}" destId="{E924A3CF-025E-4CCF-A0FA-16A781E32D5F}" srcOrd="0" destOrd="0" presId="urn:microsoft.com/office/officeart/2018/2/layout/IconCircleList"/>
    <dgm:cxn modelId="{A5E9EB58-7BA3-4C30-A756-56C182BEBC3B}" type="presOf" srcId="{95680059-4173-414B-ADB2-5D69E761C099}" destId="{481C5C22-DD7B-4A3B-9059-C2A9A386F0A9}" srcOrd="0" destOrd="0" presId="urn:microsoft.com/office/officeart/2018/2/layout/IconCircleList"/>
    <dgm:cxn modelId="{CC037379-460A-436B-BC39-9A305109DB11}" type="presOf" srcId="{9B13BB58-EB3D-4B98-AAE2-D6CD04D0218D}" destId="{18EC4D3F-80AF-4EF0-82D4-6F268C5B1930}" srcOrd="0" destOrd="0" presId="urn:microsoft.com/office/officeart/2018/2/layout/IconCircleList"/>
    <dgm:cxn modelId="{8B2F697A-1996-428E-B928-49DDE2C47BAC}" srcId="{1C52C1BE-7E8F-491D-BC02-4C1DF56C3891}" destId="{80F89460-03A8-4BC7-9914-85B1E562D163}" srcOrd="0" destOrd="0" parTransId="{7B66A9ED-151C-4903-A573-C5B4FBC26A7C}" sibTransId="{732ED2D9-F1AC-45FA-BB3B-6069FC8F05AF}"/>
    <dgm:cxn modelId="{A77C7B7B-65D0-4C34-9541-04423054A510}" srcId="{1C52C1BE-7E8F-491D-BC02-4C1DF56C3891}" destId="{9B13BB58-EB3D-4B98-AAE2-D6CD04D0218D}" srcOrd="3" destOrd="0" parTransId="{1C3ABA99-0B40-4995-B726-C96B10B2DDB6}" sibTransId="{95680059-4173-414B-ADB2-5D69E761C099}"/>
    <dgm:cxn modelId="{CC13A396-2F3B-4B95-8F24-981FC3379B99}" srcId="{1C52C1BE-7E8F-491D-BC02-4C1DF56C3891}" destId="{9B461AA1-E29D-48B3-B162-1F4C9763FE21}" srcOrd="4" destOrd="0" parTransId="{A4625621-C0E7-407C-93EF-4426B2821553}" sibTransId="{1AE2E274-60F1-4EE1-BDC6-3E92CE1D1DE1}"/>
    <dgm:cxn modelId="{2AADF6B4-3772-41C5-ACBE-4D679500ADAB}" srcId="{1C52C1BE-7E8F-491D-BC02-4C1DF56C3891}" destId="{CEE479E2-A805-47D6-8814-6FBEF4A3E088}" srcOrd="1" destOrd="0" parTransId="{E54E16B0-322D-48D2-A37A-B9E2D2F38415}" sibTransId="{BB23BEE6-799E-4D6F-A1CA-3C8705CCBC33}"/>
    <dgm:cxn modelId="{9A3A70E5-B1C0-4507-8C00-4F652E3441C7}" srcId="{1C52C1BE-7E8F-491D-BC02-4C1DF56C3891}" destId="{DD215ECE-A16E-47AC-A1D7-AF02E8356B0D}" srcOrd="2" destOrd="0" parTransId="{7CC36520-1C17-4070-A46F-D0CE1F2CC27C}" sibTransId="{5E5841DB-F6DA-470D-99FD-F652D3D64536}"/>
    <dgm:cxn modelId="{DB33B4F8-6F15-462F-8F3D-5C6019345A96}" type="presOf" srcId="{1C52C1BE-7E8F-491D-BC02-4C1DF56C3891}" destId="{B6B64113-C3F9-440E-B2D9-72FE43FC38E7}" srcOrd="0" destOrd="0" presId="urn:microsoft.com/office/officeart/2018/2/layout/IconCircleList"/>
    <dgm:cxn modelId="{F46256B0-22CC-4065-8844-E37A42BAF0FD}" type="presParOf" srcId="{B6B64113-C3F9-440E-B2D9-72FE43FC38E7}" destId="{8D78C33D-BCCF-448F-8980-24341815AAE9}" srcOrd="0" destOrd="0" presId="urn:microsoft.com/office/officeart/2018/2/layout/IconCircleList"/>
    <dgm:cxn modelId="{90792EDA-001F-43BF-B706-E97584903298}" type="presParOf" srcId="{8D78C33D-BCCF-448F-8980-24341815AAE9}" destId="{9853741F-5AC3-492E-A88E-4867ACE8A64F}" srcOrd="0" destOrd="0" presId="urn:microsoft.com/office/officeart/2018/2/layout/IconCircleList"/>
    <dgm:cxn modelId="{9050D7DC-D98A-49C5-A7DC-A32EABD16DE8}" type="presParOf" srcId="{9853741F-5AC3-492E-A88E-4867ACE8A64F}" destId="{02B9BA10-4E49-4965-B1BE-8E5383ACC50D}" srcOrd="0" destOrd="0" presId="urn:microsoft.com/office/officeart/2018/2/layout/IconCircleList"/>
    <dgm:cxn modelId="{FB1DA77A-E52F-464C-BBEA-35FCCA82FB69}" type="presParOf" srcId="{9853741F-5AC3-492E-A88E-4867ACE8A64F}" destId="{FEF4007A-5964-4840-BEB5-DE213E7A4071}" srcOrd="1" destOrd="0" presId="urn:microsoft.com/office/officeart/2018/2/layout/IconCircleList"/>
    <dgm:cxn modelId="{0FFFB594-77A0-42A6-A64F-169C31FA1749}" type="presParOf" srcId="{9853741F-5AC3-492E-A88E-4867ACE8A64F}" destId="{1CCEDFB0-32B6-43BE-9AEF-62321B8C26DC}" srcOrd="2" destOrd="0" presId="urn:microsoft.com/office/officeart/2018/2/layout/IconCircleList"/>
    <dgm:cxn modelId="{E3AB483B-CB2F-426F-B7E1-A34E445ADCCD}" type="presParOf" srcId="{9853741F-5AC3-492E-A88E-4867ACE8A64F}" destId="{E924A3CF-025E-4CCF-A0FA-16A781E32D5F}" srcOrd="3" destOrd="0" presId="urn:microsoft.com/office/officeart/2018/2/layout/IconCircleList"/>
    <dgm:cxn modelId="{CCA67BB4-B383-406F-9832-62128D881FA2}" type="presParOf" srcId="{8D78C33D-BCCF-448F-8980-24341815AAE9}" destId="{E788A1B5-5AE5-41BC-9BBC-A2C2EEBC55AC}" srcOrd="1" destOrd="0" presId="urn:microsoft.com/office/officeart/2018/2/layout/IconCircleList"/>
    <dgm:cxn modelId="{20E4CD62-2F88-4B42-A13F-EBA9486C83D6}" type="presParOf" srcId="{8D78C33D-BCCF-448F-8980-24341815AAE9}" destId="{6F5AA8FA-C2F5-4B3D-AE0E-584D00DBC860}" srcOrd="2" destOrd="0" presId="urn:microsoft.com/office/officeart/2018/2/layout/IconCircleList"/>
    <dgm:cxn modelId="{2ADE4189-721D-4B28-8FC6-356EF9FF0859}" type="presParOf" srcId="{6F5AA8FA-C2F5-4B3D-AE0E-584D00DBC860}" destId="{5F1CCD37-8337-4694-9ACD-E1EA3E3DF004}" srcOrd="0" destOrd="0" presId="urn:microsoft.com/office/officeart/2018/2/layout/IconCircleList"/>
    <dgm:cxn modelId="{0223C222-AEBA-4D5B-9BA5-F1C43C44B3BD}" type="presParOf" srcId="{6F5AA8FA-C2F5-4B3D-AE0E-584D00DBC860}" destId="{59C7B067-DA5A-4DBD-87EC-D906A9D08841}" srcOrd="1" destOrd="0" presId="urn:microsoft.com/office/officeart/2018/2/layout/IconCircleList"/>
    <dgm:cxn modelId="{0E589345-52D1-41B5-9A36-2D2A56FE4800}" type="presParOf" srcId="{6F5AA8FA-C2F5-4B3D-AE0E-584D00DBC860}" destId="{13D183B9-0A18-406D-AD3F-A1EE3F0EC4E4}" srcOrd="2" destOrd="0" presId="urn:microsoft.com/office/officeart/2018/2/layout/IconCircleList"/>
    <dgm:cxn modelId="{915791E1-04AD-4A54-ADA0-93566A7D2422}" type="presParOf" srcId="{6F5AA8FA-C2F5-4B3D-AE0E-584D00DBC860}" destId="{889F4329-2BCE-4859-84A1-809ECD180684}" srcOrd="3" destOrd="0" presId="urn:microsoft.com/office/officeart/2018/2/layout/IconCircleList"/>
    <dgm:cxn modelId="{0CE6CE1B-4F4D-4F14-9FED-FE9AA1E24189}" type="presParOf" srcId="{8D78C33D-BCCF-448F-8980-24341815AAE9}" destId="{3A2A0A3C-E641-4B45-84B3-4AC6E6FFB17F}" srcOrd="3" destOrd="0" presId="urn:microsoft.com/office/officeart/2018/2/layout/IconCircleList"/>
    <dgm:cxn modelId="{FC5D66D6-DC81-4CCA-B57D-D01B3825BADB}" type="presParOf" srcId="{8D78C33D-BCCF-448F-8980-24341815AAE9}" destId="{B7A2DBEB-BE65-4AF2-A83B-8097CE380A5C}" srcOrd="4" destOrd="0" presId="urn:microsoft.com/office/officeart/2018/2/layout/IconCircleList"/>
    <dgm:cxn modelId="{C5E6CD79-D1D9-478A-92ED-84EB870FBAB7}" type="presParOf" srcId="{B7A2DBEB-BE65-4AF2-A83B-8097CE380A5C}" destId="{5A8AAE03-1AE2-4244-9316-7EC85FC85C04}" srcOrd="0" destOrd="0" presId="urn:microsoft.com/office/officeart/2018/2/layout/IconCircleList"/>
    <dgm:cxn modelId="{70FF214A-6CFB-4D36-88E4-F49702CF4FB3}" type="presParOf" srcId="{B7A2DBEB-BE65-4AF2-A83B-8097CE380A5C}" destId="{0DB25D9E-5F88-4829-A1FC-140D5C5A0703}" srcOrd="1" destOrd="0" presId="urn:microsoft.com/office/officeart/2018/2/layout/IconCircleList"/>
    <dgm:cxn modelId="{3C908D86-5D6B-4E1D-B9CE-4EBFB8B48284}" type="presParOf" srcId="{B7A2DBEB-BE65-4AF2-A83B-8097CE380A5C}" destId="{24025867-3D29-420E-AA58-1F2D040E2C98}" srcOrd="2" destOrd="0" presId="urn:microsoft.com/office/officeart/2018/2/layout/IconCircleList"/>
    <dgm:cxn modelId="{30948618-1EBB-4807-A424-2FD72F21F113}" type="presParOf" srcId="{B7A2DBEB-BE65-4AF2-A83B-8097CE380A5C}" destId="{64FE0422-EEE0-4646-9E98-4734CA761A6B}" srcOrd="3" destOrd="0" presId="urn:microsoft.com/office/officeart/2018/2/layout/IconCircleList"/>
    <dgm:cxn modelId="{6CEF9C95-25DF-4A3B-8840-E3B3E5E4D527}" type="presParOf" srcId="{8D78C33D-BCCF-448F-8980-24341815AAE9}" destId="{C8133A23-679B-400C-9977-E177E2B59B8C}" srcOrd="5" destOrd="0" presId="urn:microsoft.com/office/officeart/2018/2/layout/IconCircleList"/>
    <dgm:cxn modelId="{B60A6599-3453-4D8E-8C68-3625C6A440C3}" type="presParOf" srcId="{8D78C33D-BCCF-448F-8980-24341815AAE9}" destId="{B8B69C20-D876-46AE-9DAD-34596D4D5ED7}" srcOrd="6" destOrd="0" presId="urn:microsoft.com/office/officeart/2018/2/layout/IconCircleList"/>
    <dgm:cxn modelId="{C20F5E74-21D7-4734-9E61-CDBAB985F19B}" type="presParOf" srcId="{B8B69C20-D876-46AE-9DAD-34596D4D5ED7}" destId="{96462BB0-5B97-46EF-B7B7-13EFD1B40D2E}" srcOrd="0" destOrd="0" presId="urn:microsoft.com/office/officeart/2018/2/layout/IconCircleList"/>
    <dgm:cxn modelId="{E127130B-F248-48A1-98B6-079F250F8D3F}" type="presParOf" srcId="{B8B69C20-D876-46AE-9DAD-34596D4D5ED7}" destId="{16414A39-B1BA-4460-83E0-78655055AE71}" srcOrd="1" destOrd="0" presId="urn:microsoft.com/office/officeart/2018/2/layout/IconCircleList"/>
    <dgm:cxn modelId="{7938BE49-0B9A-4D02-BE8F-B1156B7B0F0D}" type="presParOf" srcId="{B8B69C20-D876-46AE-9DAD-34596D4D5ED7}" destId="{AA6AA989-60E0-4C54-BDB4-000BCA7C1FB5}" srcOrd="2" destOrd="0" presId="urn:microsoft.com/office/officeart/2018/2/layout/IconCircleList"/>
    <dgm:cxn modelId="{0492F040-4667-42A5-8663-42041E18BB87}" type="presParOf" srcId="{B8B69C20-D876-46AE-9DAD-34596D4D5ED7}" destId="{18EC4D3F-80AF-4EF0-82D4-6F268C5B1930}" srcOrd="3" destOrd="0" presId="urn:microsoft.com/office/officeart/2018/2/layout/IconCircleList"/>
    <dgm:cxn modelId="{73AB51F8-8538-4E75-BDD0-E4E2DF506F3B}" type="presParOf" srcId="{8D78C33D-BCCF-448F-8980-24341815AAE9}" destId="{481C5C22-DD7B-4A3B-9059-C2A9A386F0A9}" srcOrd="7" destOrd="0" presId="urn:microsoft.com/office/officeart/2018/2/layout/IconCircleList"/>
    <dgm:cxn modelId="{0A73894B-7464-4E93-95F0-2944451D87FF}" type="presParOf" srcId="{8D78C33D-BCCF-448F-8980-24341815AAE9}" destId="{556101A9-2107-4D26-AE73-93C73AFF901D}" srcOrd="8" destOrd="0" presId="urn:microsoft.com/office/officeart/2018/2/layout/IconCircleList"/>
    <dgm:cxn modelId="{D1F9A9A4-1F4B-4C2F-BFB2-AD1AD8FBA04C}" type="presParOf" srcId="{556101A9-2107-4D26-AE73-93C73AFF901D}" destId="{F490BD80-3180-47DF-83D0-473291B897CC}" srcOrd="0" destOrd="0" presId="urn:microsoft.com/office/officeart/2018/2/layout/IconCircleList"/>
    <dgm:cxn modelId="{C5BEDDB7-4A80-4DD7-874E-CA6C91C70377}" type="presParOf" srcId="{556101A9-2107-4D26-AE73-93C73AFF901D}" destId="{3CA78E46-4423-4073-87A4-A2AC33CDD3E1}" srcOrd="1" destOrd="0" presId="urn:microsoft.com/office/officeart/2018/2/layout/IconCircleList"/>
    <dgm:cxn modelId="{0579B86A-41BD-4B4C-BCE6-7959ED7DE60E}" type="presParOf" srcId="{556101A9-2107-4D26-AE73-93C73AFF901D}" destId="{23235D11-2BBE-4371-82D9-97616EA4CBB8}" srcOrd="2" destOrd="0" presId="urn:microsoft.com/office/officeart/2018/2/layout/IconCircleList"/>
    <dgm:cxn modelId="{4568876C-4FDC-41AF-AD7D-281EDF0E86AE}" type="presParOf" srcId="{556101A9-2107-4D26-AE73-93C73AFF901D}" destId="{97F35A7C-2E41-4936-9F6A-BD4DE32EF40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A3F91-35BB-44D1-B0AA-1D3949534D57}">
      <dsp:nvSpPr>
        <dsp:cNvPr id="0" name=""/>
        <dsp:cNvSpPr/>
      </dsp:nvSpPr>
      <dsp:spPr>
        <a:xfrm>
          <a:off x="1701546" y="557562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71629" y="601331"/>
        <a:ext cx="19513" cy="3902"/>
      </dsp:txXfrm>
    </dsp:sp>
    <dsp:sp modelId="{0ACBC063-A856-448A-B8C3-9B3343D030B0}">
      <dsp:nvSpPr>
        <dsp:cNvPr id="0" name=""/>
        <dsp:cNvSpPr/>
      </dsp:nvSpPr>
      <dsp:spPr>
        <a:xfrm>
          <a:off x="6482" y="94223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Project Description</a:t>
          </a:r>
        </a:p>
      </dsp:txBody>
      <dsp:txXfrm>
        <a:off x="6482" y="94223"/>
        <a:ext cx="1696863" cy="1018118"/>
      </dsp:txXfrm>
    </dsp:sp>
    <dsp:sp modelId="{A7C6842A-430F-4C50-A633-50A2C7C4744B}">
      <dsp:nvSpPr>
        <dsp:cNvPr id="0" name=""/>
        <dsp:cNvSpPr/>
      </dsp:nvSpPr>
      <dsp:spPr>
        <a:xfrm>
          <a:off x="3788689" y="557562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58771" y="601331"/>
        <a:ext cx="19513" cy="3902"/>
      </dsp:txXfrm>
    </dsp:sp>
    <dsp:sp modelId="{0080DE0A-D397-4742-A670-3CCCA416B26E}">
      <dsp:nvSpPr>
        <dsp:cNvPr id="0" name=""/>
        <dsp:cNvSpPr/>
      </dsp:nvSpPr>
      <dsp:spPr>
        <a:xfrm>
          <a:off x="2093625" y="94223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Design Architecture  </a:t>
          </a:r>
        </a:p>
      </dsp:txBody>
      <dsp:txXfrm>
        <a:off x="2093625" y="94223"/>
        <a:ext cx="1696863" cy="1018118"/>
      </dsp:txXfrm>
    </dsp:sp>
    <dsp:sp modelId="{6513CF51-2A5B-43C4-AF2C-F81F5CF132EC}">
      <dsp:nvSpPr>
        <dsp:cNvPr id="0" name=""/>
        <dsp:cNvSpPr/>
      </dsp:nvSpPr>
      <dsp:spPr>
        <a:xfrm>
          <a:off x="5875831" y="557562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45914" y="601331"/>
        <a:ext cx="19513" cy="3902"/>
      </dsp:txXfrm>
    </dsp:sp>
    <dsp:sp modelId="{A81E5608-6E58-4863-9DF1-BA50AAFA5486}">
      <dsp:nvSpPr>
        <dsp:cNvPr id="0" name=""/>
        <dsp:cNvSpPr/>
      </dsp:nvSpPr>
      <dsp:spPr>
        <a:xfrm>
          <a:off x="4180768" y="94223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Sprint 1 Recap</a:t>
          </a:r>
        </a:p>
      </dsp:txBody>
      <dsp:txXfrm>
        <a:off x="4180768" y="94223"/>
        <a:ext cx="1696863" cy="1018118"/>
      </dsp:txXfrm>
    </dsp:sp>
    <dsp:sp modelId="{3E6B5260-D996-477B-8107-B2F18D0DA0A0}">
      <dsp:nvSpPr>
        <dsp:cNvPr id="0" name=""/>
        <dsp:cNvSpPr/>
      </dsp:nvSpPr>
      <dsp:spPr>
        <a:xfrm>
          <a:off x="7962974" y="557562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33056" y="601331"/>
        <a:ext cx="19513" cy="3902"/>
      </dsp:txXfrm>
    </dsp:sp>
    <dsp:sp modelId="{BCDF6E85-C9BE-4074-8954-3B3572CD0BC0}">
      <dsp:nvSpPr>
        <dsp:cNvPr id="0" name=""/>
        <dsp:cNvSpPr/>
      </dsp:nvSpPr>
      <dsp:spPr>
        <a:xfrm>
          <a:off x="6267910" y="94223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Sprint-2 Recap</a:t>
          </a:r>
        </a:p>
      </dsp:txBody>
      <dsp:txXfrm>
        <a:off x="6267910" y="94223"/>
        <a:ext cx="1696863" cy="1018118"/>
      </dsp:txXfrm>
    </dsp:sp>
    <dsp:sp modelId="{69474C49-5017-41C5-A039-4D0731AA6AB5}">
      <dsp:nvSpPr>
        <dsp:cNvPr id="0" name=""/>
        <dsp:cNvSpPr/>
      </dsp:nvSpPr>
      <dsp:spPr>
        <a:xfrm>
          <a:off x="854914" y="1110542"/>
          <a:ext cx="8348570" cy="359678"/>
        </a:xfrm>
        <a:custGeom>
          <a:avLst/>
          <a:gdLst/>
          <a:ahLst/>
          <a:cxnLst/>
          <a:rect l="0" t="0" r="0" b="0"/>
          <a:pathLst>
            <a:path>
              <a:moveTo>
                <a:pt x="8348570" y="0"/>
              </a:moveTo>
              <a:lnTo>
                <a:pt x="8348570" y="196939"/>
              </a:lnTo>
              <a:lnTo>
                <a:pt x="0" y="196939"/>
              </a:lnTo>
              <a:lnTo>
                <a:pt x="0" y="35967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20257" y="1288430"/>
        <a:ext cx="417884" cy="3902"/>
      </dsp:txXfrm>
    </dsp:sp>
    <dsp:sp modelId="{5F6B2186-0D9C-487A-9BE5-2BCAE50B9C36}">
      <dsp:nvSpPr>
        <dsp:cNvPr id="0" name=""/>
        <dsp:cNvSpPr/>
      </dsp:nvSpPr>
      <dsp:spPr>
        <a:xfrm>
          <a:off x="8355053" y="94223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Sprint-3 Recap</a:t>
          </a:r>
        </a:p>
      </dsp:txBody>
      <dsp:txXfrm>
        <a:off x="8355053" y="94223"/>
        <a:ext cx="1696863" cy="1018118"/>
      </dsp:txXfrm>
    </dsp:sp>
    <dsp:sp modelId="{8E6BE96C-0A75-466C-B8E6-5B0CEC4F693C}">
      <dsp:nvSpPr>
        <dsp:cNvPr id="0" name=""/>
        <dsp:cNvSpPr/>
      </dsp:nvSpPr>
      <dsp:spPr>
        <a:xfrm>
          <a:off x="1701546" y="1965960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71629" y="2009728"/>
        <a:ext cx="19513" cy="3902"/>
      </dsp:txXfrm>
    </dsp:sp>
    <dsp:sp modelId="{B79D4858-D51D-476C-A227-339DB1441A96}">
      <dsp:nvSpPr>
        <dsp:cNvPr id="0" name=""/>
        <dsp:cNvSpPr/>
      </dsp:nvSpPr>
      <dsp:spPr>
        <a:xfrm>
          <a:off x="6482" y="1502620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Sprint-4 Recap</a:t>
          </a:r>
        </a:p>
      </dsp:txBody>
      <dsp:txXfrm>
        <a:off x="6482" y="1502620"/>
        <a:ext cx="1696863" cy="1018118"/>
      </dsp:txXfrm>
    </dsp:sp>
    <dsp:sp modelId="{144A0E37-A3D3-4AA1-9C2D-5DFA3F9B7164}">
      <dsp:nvSpPr>
        <dsp:cNvPr id="0" name=""/>
        <dsp:cNvSpPr/>
      </dsp:nvSpPr>
      <dsp:spPr>
        <a:xfrm>
          <a:off x="3788689" y="1965960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58771" y="2009728"/>
        <a:ext cx="19513" cy="3902"/>
      </dsp:txXfrm>
    </dsp:sp>
    <dsp:sp modelId="{3D043A5E-954E-4102-B50C-CACAFCEB1FFC}">
      <dsp:nvSpPr>
        <dsp:cNvPr id="0" name=""/>
        <dsp:cNvSpPr/>
      </dsp:nvSpPr>
      <dsp:spPr>
        <a:xfrm>
          <a:off x="2093625" y="1502620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Sprint-5 Recap</a:t>
          </a:r>
        </a:p>
      </dsp:txBody>
      <dsp:txXfrm>
        <a:off x="2093625" y="1502620"/>
        <a:ext cx="1696863" cy="1018118"/>
      </dsp:txXfrm>
    </dsp:sp>
    <dsp:sp modelId="{94E6FD83-02B2-48D9-9E23-A37B6E50DD26}">
      <dsp:nvSpPr>
        <dsp:cNvPr id="0" name=""/>
        <dsp:cNvSpPr/>
      </dsp:nvSpPr>
      <dsp:spPr>
        <a:xfrm>
          <a:off x="5875831" y="1965960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45914" y="2009728"/>
        <a:ext cx="19513" cy="3902"/>
      </dsp:txXfrm>
    </dsp:sp>
    <dsp:sp modelId="{FB3C7BEE-2C40-4227-8BFD-28B6B6C18288}">
      <dsp:nvSpPr>
        <dsp:cNvPr id="0" name=""/>
        <dsp:cNvSpPr/>
      </dsp:nvSpPr>
      <dsp:spPr>
        <a:xfrm>
          <a:off x="4180768" y="1502620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Sprint-6 Recap</a:t>
          </a:r>
        </a:p>
      </dsp:txBody>
      <dsp:txXfrm>
        <a:off x="4180768" y="1502620"/>
        <a:ext cx="1696863" cy="1018118"/>
      </dsp:txXfrm>
    </dsp:sp>
    <dsp:sp modelId="{C0DD1319-B48F-46B2-85FB-D96966CEA387}">
      <dsp:nvSpPr>
        <dsp:cNvPr id="0" name=""/>
        <dsp:cNvSpPr/>
      </dsp:nvSpPr>
      <dsp:spPr>
        <a:xfrm>
          <a:off x="7962974" y="1965960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33056" y="2009728"/>
        <a:ext cx="19513" cy="3902"/>
      </dsp:txXfrm>
    </dsp:sp>
    <dsp:sp modelId="{547D666F-0DAC-4E00-9C2B-CF214ED44E28}">
      <dsp:nvSpPr>
        <dsp:cNvPr id="0" name=""/>
        <dsp:cNvSpPr/>
      </dsp:nvSpPr>
      <dsp:spPr>
        <a:xfrm>
          <a:off x="6267910" y="1502620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Sprint-7 Recap</a:t>
          </a:r>
        </a:p>
      </dsp:txBody>
      <dsp:txXfrm>
        <a:off x="6267910" y="1502620"/>
        <a:ext cx="1696863" cy="1018118"/>
      </dsp:txXfrm>
    </dsp:sp>
    <dsp:sp modelId="{0BDB513A-FF8C-4D10-9112-0B79119AD273}">
      <dsp:nvSpPr>
        <dsp:cNvPr id="0" name=""/>
        <dsp:cNvSpPr/>
      </dsp:nvSpPr>
      <dsp:spPr>
        <a:xfrm>
          <a:off x="854914" y="2518939"/>
          <a:ext cx="8348570" cy="359678"/>
        </a:xfrm>
        <a:custGeom>
          <a:avLst/>
          <a:gdLst/>
          <a:ahLst/>
          <a:cxnLst/>
          <a:rect l="0" t="0" r="0" b="0"/>
          <a:pathLst>
            <a:path>
              <a:moveTo>
                <a:pt x="8348570" y="0"/>
              </a:moveTo>
              <a:lnTo>
                <a:pt x="8348570" y="196939"/>
              </a:lnTo>
              <a:lnTo>
                <a:pt x="0" y="196939"/>
              </a:lnTo>
              <a:lnTo>
                <a:pt x="0" y="35967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20257" y="2696827"/>
        <a:ext cx="417884" cy="3902"/>
      </dsp:txXfrm>
    </dsp:sp>
    <dsp:sp modelId="{FFE44FC8-5322-4DC4-AC6C-7D4C8D0E580A}">
      <dsp:nvSpPr>
        <dsp:cNvPr id="0" name=""/>
        <dsp:cNvSpPr/>
      </dsp:nvSpPr>
      <dsp:spPr>
        <a:xfrm>
          <a:off x="8355053" y="1502620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Sprint-8</a:t>
          </a:r>
        </a:p>
      </dsp:txBody>
      <dsp:txXfrm>
        <a:off x="8355053" y="1502620"/>
        <a:ext cx="1696863" cy="1018118"/>
      </dsp:txXfrm>
    </dsp:sp>
    <dsp:sp modelId="{07D0191C-C07E-4F98-A189-D654C46EB7C9}">
      <dsp:nvSpPr>
        <dsp:cNvPr id="0" name=""/>
        <dsp:cNvSpPr/>
      </dsp:nvSpPr>
      <dsp:spPr>
        <a:xfrm>
          <a:off x="1701546" y="3374357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71629" y="3418125"/>
        <a:ext cx="19513" cy="3902"/>
      </dsp:txXfrm>
    </dsp:sp>
    <dsp:sp modelId="{4F9768F1-72ED-41E2-B35E-450ED815A36C}">
      <dsp:nvSpPr>
        <dsp:cNvPr id="0" name=""/>
        <dsp:cNvSpPr/>
      </dsp:nvSpPr>
      <dsp:spPr>
        <a:xfrm>
          <a:off x="6482" y="2911017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Product Backlog</a:t>
          </a:r>
        </a:p>
      </dsp:txBody>
      <dsp:txXfrm>
        <a:off x="6482" y="2911017"/>
        <a:ext cx="1696863" cy="1018118"/>
      </dsp:txXfrm>
    </dsp:sp>
    <dsp:sp modelId="{92D12684-ECD8-417F-8CBD-3A0C186075F0}">
      <dsp:nvSpPr>
        <dsp:cNvPr id="0" name=""/>
        <dsp:cNvSpPr/>
      </dsp:nvSpPr>
      <dsp:spPr>
        <a:xfrm>
          <a:off x="3788689" y="3374357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58771" y="3418125"/>
        <a:ext cx="19513" cy="3902"/>
      </dsp:txXfrm>
    </dsp:sp>
    <dsp:sp modelId="{8F1C7EB4-AAEE-4E23-AF47-F0E4324E31B3}">
      <dsp:nvSpPr>
        <dsp:cNvPr id="0" name=""/>
        <dsp:cNvSpPr/>
      </dsp:nvSpPr>
      <dsp:spPr>
        <a:xfrm>
          <a:off x="2093625" y="2911017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Burndown Chart</a:t>
          </a:r>
        </a:p>
      </dsp:txBody>
      <dsp:txXfrm>
        <a:off x="2093625" y="2911017"/>
        <a:ext cx="1696863" cy="1018118"/>
      </dsp:txXfrm>
    </dsp:sp>
    <dsp:sp modelId="{63D5D0C1-6963-4EA2-A0E7-6F6B1EBB9DC2}">
      <dsp:nvSpPr>
        <dsp:cNvPr id="0" name=""/>
        <dsp:cNvSpPr/>
      </dsp:nvSpPr>
      <dsp:spPr>
        <a:xfrm>
          <a:off x="5875831" y="3374357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45914" y="3418125"/>
        <a:ext cx="19513" cy="3902"/>
      </dsp:txXfrm>
    </dsp:sp>
    <dsp:sp modelId="{73CF5674-994B-49FE-BCBB-3DD101E6B182}">
      <dsp:nvSpPr>
        <dsp:cNvPr id="0" name=""/>
        <dsp:cNvSpPr/>
      </dsp:nvSpPr>
      <dsp:spPr>
        <a:xfrm>
          <a:off x="4180768" y="2911017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Retrospective</a:t>
          </a:r>
        </a:p>
      </dsp:txBody>
      <dsp:txXfrm>
        <a:off x="4180768" y="2911017"/>
        <a:ext cx="1696863" cy="1018118"/>
      </dsp:txXfrm>
    </dsp:sp>
    <dsp:sp modelId="{DE486774-5E5A-4807-A4AA-73085858B4A8}">
      <dsp:nvSpPr>
        <dsp:cNvPr id="0" name=""/>
        <dsp:cNvSpPr/>
      </dsp:nvSpPr>
      <dsp:spPr>
        <a:xfrm>
          <a:off x="7962974" y="3374357"/>
          <a:ext cx="35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96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33056" y="3418125"/>
        <a:ext cx="19513" cy="3902"/>
      </dsp:txXfrm>
    </dsp:sp>
    <dsp:sp modelId="{BCD6397A-9A1C-4FF5-8CF8-CCDD6FBCB6F8}">
      <dsp:nvSpPr>
        <dsp:cNvPr id="0" name=""/>
        <dsp:cNvSpPr/>
      </dsp:nvSpPr>
      <dsp:spPr>
        <a:xfrm>
          <a:off x="6267910" y="2911017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Conclusion </a:t>
          </a:r>
        </a:p>
      </dsp:txBody>
      <dsp:txXfrm>
        <a:off x="6267910" y="2911017"/>
        <a:ext cx="1696863" cy="1018118"/>
      </dsp:txXfrm>
    </dsp:sp>
    <dsp:sp modelId="{C4B508FF-FE35-4F40-8ACF-AA95DB6386C2}">
      <dsp:nvSpPr>
        <dsp:cNvPr id="0" name=""/>
        <dsp:cNvSpPr/>
      </dsp:nvSpPr>
      <dsp:spPr>
        <a:xfrm>
          <a:off x="8355053" y="2911017"/>
          <a:ext cx="1696863" cy="10181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148" tIns="87278" rIns="83148" bIns="8727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Project Demo</a:t>
          </a:r>
        </a:p>
      </dsp:txBody>
      <dsp:txXfrm>
        <a:off x="8355053" y="2911017"/>
        <a:ext cx="1696863" cy="10181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9BA10-4E49-4965-B1BE-8E5383ACC50D}">
      <dsp:nvSpPr>
        <dsp:cNvPr id="0" name=""/>
        <dsp:cNvSpPr/>
      </dsp:nvSpPr>
      <dsp:spPr>
        <a:xfrm>
          <a:off x="56317" y="997830"/>
          <a:ext cx="1040207" cy="10402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F4007A-5964-4840-BEB5-DE213E7A4071}">
      <dsp:nvSpPr>
        <dsp:cNvPr id="0" name=""/>
        <dsp:cNvSpPr/>
      </dsp:nvSpPr>
      <dsp:spPr>
        <a:xfrm>
          <a:off x="274760" y="1216274"/>
          <a:ext cx="603320" cy="6033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4A3CF-025E-4CCF-A0FA-16A781E32D5F}">
      <dsp:nvSpPr>
        <dsp:cNvPr id="0" name=""/>
        <dsp:cNvSpPr/>
      </dsp:nvSpPr>
      <dsp:spPr>
        <a:xfrm>
          <a:off x="1319426" y="997830"/>
          <a:ext cx="2451917" cy="1040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Login to the application.</a:t>
          </a:r>
        </a:p>
      </dsp:txBody>
      <dsp:txXfrm>
        <a:off x="1319426" y="997830"/>
        <a:ext cx="2451917" cy="1040207"/>
      </dsp:txXfrm>
    </dsp:sp>
    <dsp:sp modelId="{5F1CCD37-8337-4694-9ACD-E1EA3E3DF004}">
      <dsp:nvSpPr>
        <dsp:cNvPr id="0" name=""/>
        <dsp:cNvSpPr/>
      </dsp:nvSpPr>
      <dsp:spPr>
        <a:xfrm>
          <a:off x="4198572" y="997830"/>
          <a:ext cx="1040207" cy="10402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C7B067-DA5A-4DBD-87EC-D906A9D08841}">
      <dsp:nvSpPr>
        <dsp:cNvPr id="0" name=""/>
        <dsp:cNvSpPr/>
      </dsp:nvSpPr>
      <dsp:spPr>
        <a:xfrm>
          <a:off x="4417015" y="1216274"/>
          <a:ext cx="603320" cy="6033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F4329-2BCE-4859-84A1-809ECD180684}">
      <dsp:nvSpPr>
        <dsp:cNvPr id="0" name=""/>
        <dsp:cNvSpPr/>
      </dsp:nvSpPr>
      <dsp:spPr>
        <a:xfrm>
          <a:off x="5461681" y="997830"/>
          <a:ext cx="2451917" cy="1040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Teachers/educators can generate &amp; post questions for assignments .</a:t>
          </a:r>
        </a:p>
      </dsp:txBody>
      <dsp:txXfrm>
        <a:off x="5461681" y="997830"/>
        <a:ext cx="2451917" cy="1040207"/>
      </dsp:txXfrm>
    </dsp:sp>
    <dsp:sp modelId="{5A8AAE03-1AE2-4244-9316-7EC85FC85C04}">
      <dsp:nvSpPr>
        <dsp:cNvPr id="0" name=""/>
        <dsp:cNvSpPr/>
      </dsp:nvSpPr>
      <dsp:spPr>
        <a:xfrm>
          <a:off x="8340826" y="997830"/>
          <a:ext cx="1040207" cy="10402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25D9E-5F88-4829-A1FC-140D5C5A0703}">
      <dsp:nvSpPr>
        <dsp:cNvPr id="0" name=""/>
        <dsp:cNvSpPr/>
      </dsp:nvSpPr>
      <dsp:spPr>
        <a:xfrm>
          <a:off x="8559270" y="1216274"/>
          <a:ext cx="603320" cy="6033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E0422-EEE0-4646-9E98-4734CA761A6B}">
      <dsp:nvSpPr>
        <dsp:cNvPr id="0" name=""/>
        <dsp:cNvSpPr/>
      </dsp:nvSpPr>
      <dsp:spPr>
        <a:xfrm>
          <a:off x="9603936" y="997830"/>
          <a:ext cx="2451917" cy="1040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Students can solve the assignments  posted by their teachers and submit the assignments.</a:t>
          </a:r>
        </a:p>
      </dsp:txBody>
      <dsp:txXfrm>
        <a:off x="9603936" y="997830"/>
        <a:ext cx="2451917" cy="1040207"/>
      </dsp:txXfrm>
    </dsp:sp>
    <dsp:sp modelId="{96462BB0-5B97-46EF-B7B7-13EFD1B40D2E}">
      <dsp:nvSpPr>
        <dsp:cNvPr id="0" name=""/>
        <dsp:cNvSpPr/>
      </dsp:nvSpPr>
      <dsp:spPr>
        <a:xfrm>
          <a:off x="56317" y="2872897"/>
          <a:ext cx="1040207" cy="10402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414A39-B1BA-4460-83E0-78655055AE71}">
      <dsp:nvSpPr>
        <dsp:cNvPr id="0" name=""/>
        <dsp:cNvSpPr/>
      </dsp:nvSpPr>
      <dsp:spPr>
        <a:xfrm>
          <a:off x="274760" y="3091341"/>
          <a:ext cx="603320" cy="6033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C4D3F-80AF-4EF0-82D4-6F268C5B1930}">
      <dsp:nvSpPr>
        <dsp:cNvPr id="0" name=""/>
        <dsp:cNvSpPr/>
      </dsp:nvSpPr>
      <dsp:spPr>
        <a:xfrm>
          <a:off x="1319426" y="2872897"/>
          <a:ext cx="2451917" cy="1040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Smart Grader would </a:t>
          </a:r>
          <a:r>
            <a:rPr lang="en-US" sz="1600" kern="1200" dirty="0">
              <a:latin typeface="Calibri Light" panose="020F0302020204030204"/>
            </a:rPr>
            <a:t>automatically grade</a:t>
          </a:r>
          <a:r>
            <a:rPr lang="en-US" sz="1600" kern="1200" dirty="0"/>
            <a:t> the assignments.</a:t>
          </a:r>
        </a:p>
      </dsp:txBody>
      <dsp:txXfrm>
        <a:off x="1319426" y="2872897"/>
        <a:ext cx="2451917" cy="1040207"/>
      </dsp:txXfrm>
    </dsp:sp>
    <dsp:sp modelId="{F490BD80-3180-47DF-83D0-473291B897CC}">
      <dsp:nvSpPr>
        <dsp:cNvPr id="0" name=""/>
        <dsp:cNvSpPr/>
      </dsp:nvSpPr>
      <dsp:spPr>
        <a:xfrm>
          <a:off x="4198572" y="2872897"/>
          <a:ext cx="1040207" cy="10402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78E46-4423-4073-87A4-A2AC33CDD3E1}">
      <dsp:nvSpPr>
        <dsp:cNvPr id="0" name=""/>
        <dsp:cNvSpPr/>
      </dsp:nvSpPr>
      <dsp:spPr>
        <a:xfrm>
          <a:off x="4417015" y="3091341"/>
          <a:ext cx="603320" cy="6033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35A7C-2E41-4936-9F6A-BD4DE32EF400}">
      <dsp:nvSpPr>
        <dsp:cNvPr id="0" name=""/>
        <dsp:cNvSpPr/>
      </dsp:nvSpPr>
      <dsp:spPr>
        <a:xfrm>
          <a:off x="5461681" y="2872897"/>
          <a:ext cx="2451917" cy="1040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 Light" panose="020F0302020204030204"/>
            </a:rPr>
            <a:t>Grades would be available</a:t>
          </a:r>
          <a:r>
            <a:rPr lang="en-US" sz="1600" kern="1200" dirty="0"/>
            <a:t> for both Math and English based assignment questions.</a:t>
          </a:r>
        </a:p>
      </dsp:txBody>
      <dsp:txXfrm>
        <a:off x="5461681" y="2872897"/>
        <a:ext cx="2451917" cy="10402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A084B-366B-4AED-B407-7F6B8CB64D0B}" type="datetimeFigureOut"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F2426-39B7-4E1E-AEAA-093E8701C1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98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Project Description and Project Components</a:t>
            </a:r>
          </a:p>
          <a:p>
            <a:r>
              <a:rPr lang="en-US">
                <a:cs typeface="Calibri"/>
              </a:rPr>
              <a:t>Technologies used in the project</a:t>
            </a:r>
          </a:p>
          <a:p>
            <a:r>
              <a:rPr lang="en-US">
                <a:cs typeface="Calibri"/>
              </a:rPr>
              <a:t>Market Analysis</a:t>
            </a:r>
          </a:p>
          <a:p>
            <a:r>
              <a:rPr lang="en-US">
                <a:cs typeface="Calibri"/>
              </a:rPr>
              <a:t>User personas</a:t>
            </a:r>
          </a:p>
          <a:p>
            <a:r>
              <a:rPr lang="en-US">
                <a:cs typeface="Calibri"/>
              </a:rPr>
              <a:t>Milestone timeline</a:t>
            </a:r>
          </a:p>
          <a:p>
            <a:r>
              <a:rPr lang="en-US">
                <a:cs typeface="Calibri"/>
              </a:rPr>
              <a:t>Retrospective: things that worked 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E34F0-4A82-4434-B245-45649968E36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3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897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7DE-61AE-4BC6-A87E-9454F8FD646E}" type="datetimeFigureOut">
              <a:rPr lang="en-US" dirty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38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959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77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87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80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4/26/2022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19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63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46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71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48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732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2019.igem.org/Team:Nottingham/Desig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atewren.com/material-design-4k-wallpapers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atewren.com/material-design-4k-wallpapers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awesomevectors.deviantart.com/art/Vector-colorful-frames-background-design-456736690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creativecommons.org/licenses/by/3.0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natewren.com/the-grid-android-theme-wallpapers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creativecommons.org/licenses/by-nc/3.0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atewren.com/material-design-4k-wallpapers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creativecommons.org/licenses/by-nc/3.0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natewren.com/material-design-4k-wallpapers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creativecommons.org/licenses/by-nc/3.0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.uct.ac.za/article/-2020-09-23-tlc2020-design-thinking-during-a-pandemic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creativecommons.org/licenses/by-nd/3.0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2018.igem.org/Team:NCTU_Formosa/Project/Descriptio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business-growth-chart-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creativecommons.org/licenses/by-nc/3.0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photostock.deviantart.com/art/Digital-Diagram-Business-and-Technology-425009634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life/15/2/beginners-guide-github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general-management-principles-project-management-context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icophilo.fr/dissertation/faire-une-conclusion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general-management-principles-project-management-context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Neon colored waves lined with dots">
            <a:extLst>
              <a:ext uri="{FF2B5EF4-FFF2-40B4-BE49-F238E27FC236}">
                <a16:creationId xmlns:a16="http://schemas.microsoft.com/office/drawing/2014/main" id="{15A1B1BD-F6EA-48F4-8B21-CA6A45D3A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6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1238" y="726641"/>
            <a:ext cx="9678796" cy="3187427"/>
          </a:xfrm>
        </p:spPr>
        <p:txBody>
          <a:bodyPr>
            <a:normAutofit/>
          </a:bodyPr>
          <a:lstStyle/>
          <a:p>
            <a:pPr algn="r"/>
            <a:r>
              <a:rPr lang="en-US" sz="9600" b="1">
                <a:latin typeface="Franklin Gothic Medium"/>
                <a:ea typeface="+mj-lt"/>
                <a:cs typeface="+mj-lt"/>
              </a:rPr>
              <a:t>SMART GRADER</a:t>
            </a:r>
            <a:endParaRPr lang="en-US">
              <a:latin typeface="Franklin Gothic Medium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2957" y="4069781"/>
            <a:ext cx="7659021" cy="6918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200" b="1" dirty="0">
                <a:ea typeface="+mj-lt"/>
                <a:cs typeface="+mj-lt"/>
              </a:rPr>
              <a:t>SPRING 2022 CAPSTONE PROJECT | DELIVERABLE-8</a:t>
            </a:r>
            <a:endParaRPr lang="en-US" sz="2200" dirty="0">
              <a:solidFill>
                <a:srgbClr val="FFFFFF"/>
              </a:solidFill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ADFCF-4820-4BC5-AF0C-EB0F766B07F6}"/>
              </a:ext>
            </a:extLst>
          </p:cNvPr>
          <p:cNvSpPr txBox="1"/>
          <p:nvPr/>
        </p:nvSpPr>
        <p:spPr>
          <a:xfrm>
            <a:off x="7617919" y="5581250"/>
            <a:ext cx="43128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GUIDED BY-PROF.HENRY WONG</a:t>
            </a:r>
          </a:p>
        </p:txBody>
      </p:sp>
    </p:spTree>
    <p:extLst>
      <p:ext uri="{BB962C8B-B14F-4D97-AF65-F5344CB8AC3E}">
        <p14:creationId xmlns:p14="http://schemas.microsoft.com/office/powerpoint/2010/main" val="3165257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A0C9F63A-5E29-4103-8E3A-D402BF2D7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8B62E198-FB7D-4B4B-B259-C9EA645F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4193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1">
            <a:extLst>
              <a:ext uri="{FF2B5EF4-FFF2-40B4-BE49-F238E27FC236}">
                <a16:creationId xmlns:a16="http://schemas.microsoft.com/office/drawing/2014/main" id="{39DA89A7-B168-4B9B-8725-7F6C9CD9B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B3191D-8098-5D83-FE0B-6F0DA6A6C3A2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SMART GRADER REQUIREMENT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5392620-9208-62AE-14DE-11F23DE78C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8999047"/>
              </p:ext>
            </p:extLst>
          </p:nvPr>
        </p:nvGraphicFramePr>
        <p:xfrm>
          <a:off x="73706" y="1757430"/>
          <a:ext cx="12112171" cy="4910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073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Free picture: architectural design, architecture, ceiling ...">
            <a:extLst>
              <a:ext uri="{FF2B5EF4-FFF2-40B4-BE49-F238E27FC236}">
                <a16:creationId xmlns:a16="http://schemas.microsoft.com/office/drawing/2014/main" id="{7E36905C-9E5E-27EF-28FB-631562426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4019" b="1394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168518-67D7-A61F-9CA0-AC485787BF2B}"/>
              </a:ext>
            </a:extLst>
          </p:cNvPr>
          <p:cNvSpPr txBox="1"/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0" dirty="0">
                <a:latin typeface="+mj-lt"/>
                <a:ea typeface="+mj-ea"/>
                <a:cs typeface="+mj-cs"/>
              </a:rPr>
              <a:t>DESIGN ARCHITECTURE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287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B0F89D-1E21-E72A-563E-59B1D10A3D96}"/>
              </a:ext>
            </a:extLst>
          </p:cNvPr>
          <p:cNvSpPr txBox="1"/>
          <p:nvPr/>
        </p:nvSpPr>
        <p:spPr>
          <a:xfrm>
            <a:off x="4071257" y="3120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FRONT-END DESIGN</a:t>
            </a:r>
          </a:p>
        </p:txBody>
      </p:sp>
    </p:spTree>
    <p:extLst>
      <p:ext uri="{BB962C8B-B14F-4D97-AF65-F5344CB8AC3E}">
        <p14:creationId xmlns:p14="http://schemas.microsoft.com/office/powerpoint/2010/main" val="2783700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341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3A6175-B390-859F-8A04-9E7E8B37EFFC}"/>
              </a:ext>
            </a:extLst>
          </p:cNvPr>
          <p:cNvSpPr txBox="1"/>
          <p:nvPr/>
        </p:nvSpPr>
        <p:spPr>
          <a:xfrm>
            <a:off x="4724400" y="2104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BACK-END DESIGN</a:t>
            </a:r>
          </a:p>
        </p:txBody>
      </p:sp>
    </p:spTree>
    <p:extLst>
      <p:ext uri="{BB962C8B-B14F-4D97-AF65-F5344CB8AC3E}">
        <p14:creationId xmlns:p14="http://schemas.microsoft.com/office/powerpoint/2010/main" val="2679260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3734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546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797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3">
            <a:extLst>
              <a:ext uri="{FF2B5EF4-FFF2-40B4-BE49-F238E27FC236}">
                <a16:creationId xmlns:a16="http://schemas.microsoft.com/office/drawing/2014/main" id="{58762F36-23F1-402B-9569-20887155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D0B40B99-629D-4270-B4A1-139276DAD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17">
            <a:extLst>
              <a:ext uri="{FF2B5EF4-FFF2-40B4-BE49-F238E27FC236}">
                <a16:creationId xmlns:a16="http://schemas.microsoft.com/office/drawing/2014/main" id="{90DEC553-02BF-4A0D-99C1-1509F7B84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9">
            <a:extLst>
              <a:ext uri="{FF2B5EF4-FFF2-40B4-BE49-F238E27FC236}">
                <a16:creationId xmlns:a16="http://schemas.microsoft.com/office/drawing/2014/main" id="{11D64472-9720-4FBC-B628-F62EE9D01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C302303-C59D-4736-24B7-9194984D7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504" y="108078"/>
            <a:ext cx="6597575" cy="6525003"/>
          </a:xfrm>
          <a:prstGeom prst="rect">
            <a:avLst/>
          </a:prstGeom>
        </p:spPr>
      </p:pic>
      <p:cxnSp>
        <p:nvCxnSpPr>
          <p:cNvPr id="31" name="Straight Connector 21">
            <a:extLst>
              <a:ext uri="{FF2B5EF4-FFF2-40B4-BE49-F238E27FC236}">
                <a16:creationId xmlns:a16="http://schemas.microsoft.com/office/drawing/2014/main" id="{C8274B1F-2E6E-4044-94F7-2AB4E90F6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07990B-E1A9-E4B5-2F39-78D4A79B6558}"/>
              </a:ext>
            </a:extLst>
          </p:cNvPr>
          <p:cNvSpPr txBox="1"/>
          <p:nvPr/>
        </p:nvSpPr>
        <p:spPr>
          <a:xfrm>
            <a:off x="6411684" y="2271485"/>
            <a:ext cx="5127172" cy="367018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RECAP 1-7</a:t>
            </a:r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DF7BD5AB-415F-42D4-8FC0-DCC5D1101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8EBF22-DAF1-4100-AA4A-A077B68E3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2026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picture containing yellow, subway&#10;&#10;Description automatically generated">
            <a:extLst>
              <a:ext uri="{FF2B5EF4-FFF2-40B4-BE49-F238E27FC236}">
                <a16:creationId xmlns:a16="http://schemas.microsoft.com/office/drawing/2014/main" id="{D6533C04-25BB-C3A3-2D73-687E806173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42EAB7-BA39-A0F4-FB7B-130668C7AB7C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 dirty="0"/>
              <a:t>SPRINT-1 RECAP</a:t>
            </a:r>
            <a:endParaRPr lang="en-US" sz="4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446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watch&#10;&#10;Description automatically generated">
            <a:extLst>
              <a:ext uri="{FF2B5EF4-FFF2-40B4-BE49-F238E27FC236}">
                <a16:creationId xmlns:a16="http://schemas.microsoft.com/office/drawing/2014/main" id="{B5AA81DF-3B9A-48F4-9C0C-23ECB033F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027" b="309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03D79F1-3DB4-4C4B-8409-5DB7F4FD9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cs typeface="Calibri Light"/>
              </a:rPr>
              <a:t>TEAM MEMBERS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91CCC-9654-4652-8696-B719C7364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AKANKSHYA BISWAL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EMI HARRY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GIO ABOU JAOUDE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JONATHAN ANGAMARCA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JOSEPH DOUGAL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JOSE SALCEDO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RITHVIK SUBRAMANYA</a:t>
            </a:r>
            <a:endParaRPr lang="en-US" sz="2800" dirty="0">
              <a:solidFill>
                <a:schemeClr val="tx1"/>
              </a:solidFill>
              <a:cs typeface="Calibri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,Sans-Serif" panose="020F0502020204030204" pitchFamily="34" charset="0"/>
              <a:buChar char="Ø"/>
            </a:pP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TJ RABBANI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1C7DF-9CB1-4118-71EC-3B658C999EF6}"/>
              </a:ext>
            </a:extLst>
          </p:cNvPr>
          <p:cNvSpPr txBox="1"/>
          <p:nvPr/>
        </p:nvSpPr>
        <p:spPr>
          <a:xfrm>
            <a:off x="9296400" y="6402080"/>
            <a:ext cx="2743200" cy="9725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JONATHAN ANGAMARCA</a:t>
            </a: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287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10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875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1AB6EDEC-1032-489D-94B5-664FF50E21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9BF4C8E-D234-597D-2613-016CE505FE1B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 dirty="0"/>
              <a:t>SPRINT-2 RECAP</a:t>
            </a:r>
            <a:endParaRPr lang="en-US" sz="4400"/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6147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827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picture containing text, paper clip, stationary, light&#10;&#10;Description automatically generated">
            <a:extLst>
              <a:ext uri="{FF2B5EF4-FFF2-40B4-BE49-F238E27FC236}">
                <a16:creationId xmlns:a16="http://schemas.microsoft.com/office/drawing/2014/main" id="{F3EACBFB-0DA0-077F-000E-C7B1B05054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655" b="68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45646CA-B2FF-0840-8CCA-ED4B1D84FB3B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 dirty="0"/>
              <a:t>SPRINT-3 RECAP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endParaRPr lang="en-US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414BB-36C6-972E-106C-0EB0F0C19C2A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87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34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5503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F2CBDBF3-1CEB-5293-6A86-53A63F940E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2A524A1-958A-8BA6-5119-88654E324824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 dirty="0"/>
              <a:t>SPRINT-4 RECAP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C9D1A-1A07-ADFF-99B2-F2457F9DC353}"/>
              </a:ext>
            </a:extLst>
          </p:cNvPr>
          <p:cNvSpPr txBox="1"/>
          <p:nvPr/>
        </p:nvSpPr>
        <p:spPr>
          <a:xfrm>
            <a:off x="9857708" y="6657945"/>
            <a:ext cx="233429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9283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306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93586641-0E54-E4E2-4F2B-0DDFD8840F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37E00EB-3A82-D18E-35A7-A01ADFFCED3C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 dirty="0"/>
              <a:t>SPRINT-5 RECAP</a:t>
            </a:r>
            <a:endParaRPr lang="en-US" sz="4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725D8-2069-F8DE-F72A-760AC742A9DD}"/>
              </a:ext>
            </a:extLst>
          </p:cNvPr>
          <p:cNvSpPr txBox="1"/>
          <p:nvPr/>
        </p:nvSpPr>
        <p:spPr>
          <a:xfrm>
            <a:off x="9857708" y="6657945"/>
            <a:ext cx="233429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1590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ngineering drawing&#10;&#10;Description automatically generated">
            <a:extLst>
              <a:ext uri="{FF2B5EF4-FFF2-40B4-BE49-F238E27FC236}">
                <a16:creationId xmlns:a16="http://schemas.microsoft.com/office/drawing/2014/main" id="{A513CC8C-58B4-44A6-9E36-DB1BE2111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45" name="Straight Connector 47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DD09A8-9DDE-482C-8B21-44476EB8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/>
                </a:solidFill>
                <a:cs typeface="Calibri Light"/>
              </a:rPr>
              <a:t>AGENDA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7" name="Rectangle 49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51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0" name="Content Placeholder 8">
            <a:extLst>
              <a:ext uri="{FF2B5EF4-FFF2-40B4-BE49-F238E27FC236}">
                <a16:creationId xmlns:a16="http://schemas.microsoft.com/office/drawing/2014/main" id="{AE25499C-EC93-B5B6-F3B6-5D8D75575F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6059326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96947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938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picture containing text, envelope, stationary, businesscard&#10;&#10;Description automatically generated">
            <a:extLst>
              <a:ext uri="{FF2B5EF4-FFF2-40B4-BE49-F238E27FC236}">
                <a16:creationId xmlns:a16="http://schemas.microsoft.com/office/drawing/2014/main" id="{5B04B9F8-4A7A-4B6A-FFBD-3EEE42823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67240A5-7E30-1663-932E-1A912F6E354F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 dirty="0"/>
              <a:t>SPRINT-6 RECAP</a:t>
            </a:r>
            <a:endParaRPr lang="en-US" sz="4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CB463-1CF7-E64D-1713-8DDD5411EDFB}"/>
              </a:ext>
            </a:extLst>
          </p:cNvPr>
          <p:cNvSpPr txBox="1"/>
          <p:nvPr/>
        </p:nvSpPr>
        <p:spPr>
          <a:xfrm>
            <a:off x="9857708" y="6657945"/>
            <a:ext cx="233429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374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432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Free Images : abstract, structure, texture, decoration ...">
            <a:extLst>
              <a:ext uri="{FF2B5EF4-FFF2-40B4-BE49-F238E27FC236}">
                <a16:creationId xmlns:a16="http://schemas.microsoft.com/office/drawing/2014/main" id="{93E82C3D-350B-572A-D612-7BF600F1D7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6897" b="81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A3EAF0D-3172-6C54-BB96-C4D71685D59C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 dirty="0"/>
              <a:t>SPRINT-7 RECAP</a:t>
            </a:r>
            <a:endParaRPr lang="en-US" sz="4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2191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864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9920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BDD2C8F6-F3B5-AC1E-1155-DE50596038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217" b="35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5782CF4-E43D-E50D-F63A-07181F0301C3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 dirty="0"/>
              <a:t>SPRINT-8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C401F-6D7B-CEE7-E5A8-7C8304AE6665}"/>
              </a:ext>
            </a:extLst>
          </p:cNvPr>
          <p:cNvSpPr txBox="1"/>
          <p:nvPr/>
        </p:nvSpPr>
        <p:spPr>
          <a:xfrm>
            <a:off x="9851296" y="6657945"/>
            <a:ext cx="234070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5404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04F0F-F381-B7FC-ABA4-E6D9E6BF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50259"/>
              </p:ext>
            </p:extLst>
          </p:nvPr>
        </p:nvGraphicFramePr>
        <p:xfrm>
          <a:off x="188685" y="457200"/>
          <a:ext cx="11817766" cy="624148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30340">
                  <a:extLst>
                    <a:ext uri="{9D8B030D-6E8A-4147-A177-3AD203B41FA5}">
                      <a16:colId xmlns:a16="http://schemas.microsoft.com/office/drawing/2014/main" val="2419202615"/>
                    </a:ext>
                  </a:extLst>
                </a:gridCol>
                <a:gridCol w="1024241">
                  <a:extLst>
                    <a:ext uri="{9D8B030D-6E8A-4147-A177-3AD203B41FA5}">
                      <a16:colId xmlns:a16="http://schemas.microsoft.com/office/drawing/2014/main" val="361542501"/>
                    </a:ext>
                  </a:extLst>
                </a:gridCol>
                <a:gridCol w="5386809">
                  <a:extLst>
                    <a:ext uri="{9D8B030D-6E8A-4147-A177-3AD203B41FA5}">
                      <a16:colId xmlns:a16="http://schemas.microsoft.com/office/drawing/2014/main" val="1105077900"/>
                    </a:ext>
                  </a:extLst>
                </a:gridCol>
                <a:gridCol w="1853907">
                  <a:extLst>
                    <a:ext uri="{9D8B030D-6E8A-4147-A177-3AD203B41FA5}">
                      <a16:colId xmlns:a16="http://schemas.microsoft.com/office/drawing/2014/main" val="2158128973"/>
                    </a:ext>
                  </a:extLst>
                </a:gridCol>
                <a:gridCol w="2122469">
                  <a:extLst>
                    <a:ext uri="{9D8B030D-6E8A-4147-A177-3AD203B41FA5}">
                      <a16:colId xmlns:a16="http://schemas.microsoft.com/office/drawing/2014/main" val="2985053909"/>
                    </a:ext>
                  </a:extLst>
                </a:gridCol>
              </a:tblGrid>
              <a:tr h="591610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Task/Story​​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500">
                          <a:effectLst/>
                        </a:rPr>
                        <a:t> Key​​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                                   Description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500">
                          <a:effectLst/>
                        </a:rPr>
                        <a:t>Story/Task Points​​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​​</a:t>
                      </a:r>
                    </a:p>
                    <a:p>
                      <a:pPr algn="ctr" rtl="0" fontAlgn="base"/>
                      <a:r>
                        <a:rPr lang="en-US" sz="1500">
                          <a:effectLst/>
                        </a:rPr>
                        <a:t>Priority​​/Status</a:t>
                      </a:r>
                      <a:endParaRPr lang="en-US" sz="1500" b="1">
                        <a:effectLst/>
                      </a:endParaRP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27867253"/>
                  </a:ext>
                </a:extLst>
              </a:tr>
              <a:tr h="8726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Story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Key-38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As a Student, I want to  navigate to the English section in the Menu Tab.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8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Highest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2351859272"/>
                  </a:ext>
                </a:extLst>
              </a:tr>
              <a:tr h="8726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Story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500">
                          <a:effectLst/>
                        </a:rPr>
                        <a:t>Key-39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As a Student, I want to insert/update answer in the English section.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>
                          <a:effectLst/>
                        </a:rPr>
                        <a:t>5</a:t>
                      </a:r>
                    </a:p>
                  </a:txBody>
                  <a:tcPr marL="75275" marR="75275" marT="37638" marB="3763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>
                          <a:effectLst/>
                        </a:rPr>
                        <a:t>High</a:t>
                      </a:r>
                    </a:p>
                  </a:txBody>
                  <a:tcPr marL="75275" marR="75275" marT="37638" marB="37638"/>
                </a:tc>
                <a:extLst>
                  <a:ext uri="{0D108BD9-81ED-4DB2-BD59-A6C34878D82A}">
                    <a16:rowId xmlns:a16="http://schemas.microsoft.com/office/drawing/2014/main" val="4055776360"/>
                  </a:ext>
                </a:extLst>
              </a:tr>
              <a:tr h="1168430">
                <a:tc>
                  <a:txBody>
                    <a:bodyPr/>
                    <a:lstStyle/>
                    <a:p>
                      <a:pPr marL="0" lvl="0" algn="just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          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Key-31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Adding student English routes  for student account.</a:t>
                      </a:r>
                    </a:p>
                    <a:p>
                      <a:pPr marL="0" lvl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just" defTabSz="914400" rtl="0" eaLnBrk="1" fontAlgn="base" latinLnBrk="0" hangingPunct="1">
                        <a:buNone/>
                      </a:pPr>
                      <a:endParaRPr lang="en-US" sz="1500" kern="1200" noProof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5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4" marR="75274" marT="37637" marB="37637"/>
                </a:tc>
                <a:extLst>
                  <a:ext uri="{0D108BD9-81ED-4DB2-BD59-A6C34878D82A}">
                    <a16:rowId xmlns:a16="http://schemas.microsoft.com/office/drawing/2014/main" val="1787984450"/>
                  </a:ext>
                </a:extLst>
              </a:tr>
              <a:tr h="872625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Key-32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Built student-English html.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</a:p>
                  </a:txBody>
                  <a:tcPr marL="75274" marR="75274" marT="37637" marB="37637"/>
                </a:tc>
                <a:extLst>
                  <a:ext uri="{0D108BD9-81ED-4DB2-BD59-A6C34878D82A}">
                    <a16:rowId xmlns:a16="http://schemas.microsoft.com/office/drawing/2014/main" val="499859023"/>
                  </a:ext>
                </a:extLst>
              </a:tr>
              <a:tr h="990947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Key-33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Built backend functionality to insert answer for student account.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lvl="0" algn="just" defTabSz="914400" rtl="0" eaLnBrk="1" fontAlgn="base" latinLnBrk="0" hangingPunct="1">
                        <a:buNone/>
                      </a:pP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extLst>
                  <a:ext uri="{0D108BD9-81ED-4DB2-BD59-A6C34878D82A}">
                    <a16:rowId xmlns:a16="http://schemas.microsoft.com/office/drawing/2014/main" val="1728701618"/>
                  </a:ext>
                </a:extLst>
              </a:tr>
              <a:tr h="872625"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Task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Key-34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Built backend functionality to update answer for student account.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just" defTabSz="914400" rtl="0" eaLnBrk="1" fontAlgn="base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75274" marR="75274" marT="37637" marB="37637"/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buNone/>
                      </a:pPr>
                      <a:r>
                        <a:rPr lang="en-US" sz="1500" kern="1200" noProof="0">
                          <a:solidFill>
                            <a:schemeClr val="dk1"/>
                          </a:solidFill>
                          <a:effectLst/>
                        </a:rPr>
                        <a:t>High</a:t>
                      </a:r>
                      <a:endParaRPr lang="en-US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274" marR="75274" marT="37637" marB="37637"/>
                </a:tc>
                <a:extLst>
                  <a:ext uri="{0D108BD9-81ED-4DB2-BD59-A6C34878D82A}">
                    <a16:rowId xmlns:a16="http://schemas.microsoft.com/office/drawing/2014/main" val="31615728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81D14C-D4F7-1427-BE82-F2215EDEEC02}"/>
              </a:ext>
            </a:extLst>
          </p:cNvPr>
          <p:cNvSpPr txBox="1"/>
          <p:nvPr/>
        </p:nvSpPr>
        <p:spPr>
          <a:xfrm>
            <a:off x="3185886" y="-65315"/>
            <a:ext cx="69378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Completed Task/Stories for Sprint-8</a:t>
            </a:r>
          </a:p>
        </p:txBody>
      </p:sp>
    </p:spTree>
    <p:extLst>
      <p:ext uri="{BB962C8B-B14F-4D97-AF65-F5344CB8AC3E}">
        <p14:creationId xmlns:p14="http://schemas.microsoft.com/office/powerpoint/2010/main" val="418287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6787D1-3DCF-BC2D-BC5A-737DE6019161}"/>
              </a:ext>
            </a:extLst>
          </p:cNvPr>
          <p:cNvSpPr txBox="1"/>
          <p:nvPr/>
        </p:nvSpPr>
        <p:spPr>
          <a:xfrm>
            <a:off x="4477657" y="1233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SPRINT-8 USER STORIES</a:t>
            </a:r>
          </a:p>
        </p:txBody>
      </p:sp>
    </p:spTree>
    <p:extLst>
      <p:ext uri="{BB962C8B-B14F-4D97-AF65-F5344CB8AC3E}">
        <p14:creationId xmlns:p14="http://schemas.microsoft.com/office/powerpoint/2010/main" val="160047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6787D1-3DCF-BC2D-BC5A-737DE6019161}"/>
              </a:ext>
            </a:extLst>
          </p:cNvPr>
          <p:cNvSpPr txBox="1"/>
          <p:nvPr/>
        </p:nvSpPr>
        <p:spPr>
          <a:xfrm>
            <a:off x="4477657" y="1233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SPRINT-8 TEST CASES</a:t>
            </a:r>
          </a:p>
        </p:txBody>
      </p:sp>
    </p:spTree>
    <p:extLst>
      <p:ext uri="{BB962C8B-B14F-4D97-AF65-F5344CB8AC3E}">
        <p14:creationId xmlns:p14="http://schemas.microsoft.com/office/powerpoint/2010/main" val="243398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2D4A5A80-D448-008F-C301-BA80DDD518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311" r="9134" b="1"/>
          <a:stretch/>
        </p:blipFill>
        <p:spPr>
          <a:xfrm>
            <a:off x="939" y="39603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1B2A2D1-C4CB-BD5A-79F1-3190D668AFD0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/>
              <a:t>PROJECT DESCRIPTION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9479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CBD38D-E5E9-31A8-7E0D-2623EF953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135313"/>
              </p:ext>
            </p:extLst>
          </p:nvPr>
        </p:nvGraphicFramePr>
        <p:xfrm>
          <a:off x="79828" y="145142"/>
          <a:ext cx="12051680" cy="663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154">
                  <a:extLst>
                    <a:ext uri="{9D8B030D-6E8A-4147-A177-3AD203B41FA5}">
                      <a16:colId xmlns:a16="http://schemas.microsoft.com/office/drawing/2014/main" val="29016960"/>
                    </a:ext>
                  </a:extLst>
                </a:gridCol>
                <a:gridCol w="689249">
                  <a:extLst>
                    <a:ext uri="{9D8B030D-6E8A-4147-A177-3AD203B41FA5}">
                      <a16:colId xmlns:a16="http://schemas.microsoft.com/office/drawing/2014/main" val="1997599066"/>
                    </a:ext>
                  </a:extLst>
                </a:gridCol>
                <a:gridCol w="1021161">
                  <a:extLst>
                    <a:ext uri="{9D8B030D-6E8A-4147-A177-3AD203B41FA5}">
                      <a16:colId xmlns:a16="http://schemas.microsoft.com/office/drawing/2014/main" val="4203611424"/>
                    </a:ext>
                  </a:extLst>
                </a:gridCol>
                <a:gridCol w="1961138">
                  <a:extLst>
                    <a:ext uri="{9D8B030D-6E8A-4147-A177-3AD203B41FA5}">
                      <a16:colId xmlns:a16="http://schemas.microsoft.com/office/drawing/2014/main" val="1512480641"/>
                    </a:ext>
                  </a:extLst>
                </a:gridCol>
                <a:gridCol w="2208203">
                  <a:extLst>
                    <a:ext uri="{9D8B030D-6E8A-4147-A177-3AD203B41FA5}">
                      <a16:colId xmlns:a16="http://schemas.microsoft.com/office/drawing/2014/main" val="2650531435"/>
                    </a:ext>
                  </a:extLst>
                </a:gridCol>
                <a:gridCol w="3936190">
                  <a:extLst>
                    <a:ext uri="{9D8B030D-6E8A-4147-A177-3AD203B41FA5}">
                      <a16:colId xmlns:a16="http://schemas.microsoft.com/office/drawing/2014/main" val="504717908"/>
                    </a:ext>
                  </a:extLst>
                </a:gridCol>
                <a:gridCol w="992585">
                  <a:extLst>
                    <a:ext uri="{9D8B030D-6E8A-4147-A177-3AD203B41FA5}">
                      <a16:colId xmlns:a16="http://schemas.microsoft.com/office/drawing/2014/main" val="388053784"/>
                    </a:ext>
                  </a:extLst>
                </a:gridCol>
              </a:tblGrid>
              <a:tr h="1746128">
                <a:tc>
                  <a:txBody>
                    <a:bodyPr/>
                    <a:lstStyle/>
                    <a:p>
                      <a:pPr marL="0" algn="ctr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 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CASES ​</a:t>
                      </a:r>
                    </a:p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TEST CASES​​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DATA​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EXPECTED RESULTS​​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 RESULT​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Pass/Fail​​</a:t>
                      </a: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1538851315"/>
                  </a:ext>
                </a:extLst>
              </a:tr>
              <a:tr h="2115228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Input Page</a:t>
                      </a: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(Test ID-38)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Key-38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Subject button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Users in the student account should be able to navigate to the English tab in the subject's menu.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Every user in the student profile should be able to access the English subject tab.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Students can now navigate to the English tab in the subject's menu.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Pass​​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2585896661"/>
                  </a:ext>
                </a:extLst>
              </a:tr>
              <a:tr h="2626290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​Input page</a:t>
                      </a: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(Test ID-39)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Key-39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Answer Field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Users in the student account should be able to insert the English answers for the assignment.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US" sz="1800">
                        <a:effectLst/>
                      </a:endParaRP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Every user in the student profile should be able to insert answer to the English questions.</a:t>
                      </a:r>
                      <a:endParaRPr lang="en-US" sz="1800">
                        <a:effectLst/>
                      </a:endParaRPr>
                    </a:p>
                    <a:p>
                      <a:pPr rtl="0" fontAlgn="base"/>
                      <a:endParaRPr lang="en-US" sz="1800">
                        <a:effectLst/>
                      </a:endParaRP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Students can now insert answer to the English questions in the answer field.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Pass​​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584483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076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CBD38D-E5E9-31A8-7E0D-2623EF953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468394"/>
              </p:ext>
            </p:extLst>
          </p:nvPr>
        </p:nvGraphicFramePr>
        <p:xfrm>
          <a:off x="76840" y="275344"/>
          <a:ext cx="12051678" cy="4443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153">
                  <a:extLst>
                    <a:ext uri="{9D8B030D-6E8A-4147-A177-3AD203B41FA5}">
                      <a16:colId xmlns:a16="http://schemas.microsoft.com/office/drawing/2014/main" val="29016960"/>
                    </a:ext>
                  </a:extLst>
                </a:gridCol>
                <a:gridCol w="689249">
                  <a:extLst>
                    <a:ext uri="{9D8B030D-6E8A-4147-A177-3AD203B41FA5}">
                      <a16:colId xmlns:a16="http://schemas.microsoft.com/office/drawing/2014/main" val="1997599066"/>
                    </a:ext>
                  </a:extLst>
                </a:gridCol>
                <a:gridCol w="1021160">
                  <a:extLst>
                    <a:ext uri="{9D8B030D-6E8A-4147-A177-3AD203B41FA5}">
                      <a16:colId xmlns:a16="http://schemas.microsoft.com/office/drawing/2014/main" val="4203611424"/>
                    </a:ext>
                  </a:extLst>
                </a:gridCol>
                <a:gridCol w="2074689">
                  <a:extLst>
                    <a:ext uri="{9D8B030D-6E8A-4147-A177-3AD203B41FA5}">
                      <a16:colId xmlns:a16="http://schemas.microsoft.com/office/drawing/2014/main" val="1512480641"/>
                    </a:ext>
                  </a:extLst>
                </a:gridCol>
                <a:gridCol w="2094652">
                  <a:extLst>
                    <a:ext uri="{9D8B030D-6E8A-4147-A177-3AD203B41FA5}">
                      <a16:colId xmlns:a16="http://schemas.microsoft.com/office/drawing/2014/main" val="2650531435"/>
                    </a:ext>
                  </a:extLst>
                </a:gridCol>
                <a:gridCol w="3936190">
                  <a:extLst>
                    <a:ext uri="{9D8B030D-6E8A-4147-A177-3AD203B41FA5}">
                      <a16:colId xmlns:a16="http://schemas.microsoft.com/office/drawing/2014/main" val="504717908"/>
                    </a:ext>
                  </a:extLst>
                </a:gridCol>
                <a:gridCol w="992585">
                  <a:extLst>
                    <a:ext uri="{9D8B030D-6E8A-4147-A177-3AD203B41FA5}">
                      <a16:colId xmlns:a16="http://schemas.microsoft.com/office/drawing/2014/main" val="388053784"/>
                    </a:ext>
                  </a:extLst>
                </a:gridCol>
              </a:tblGrid>
              <a:tr h="1924027">
                <a:tc>
                  <a:txBody>
                    <a:bodyPr/>
                    <a:lstStyle/>
                    <a:p>
                      <a:pPr marL="0" algn="ctr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 </a:t>
                      </a:r>
                      <a:endParaRPr lang="en-US"/>
                    </a:p>
                    <a:p>
                      <a:pPr marL="0" lvl="0" algn="ctr" defTabSz="914400">
                        <a:buNone/>
                      </a:pPr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CASES ​</a:t>
                      </a:r>
                    </a:p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TEST CASES​​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DATA​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EXPECTED RESULTS​​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 RESULT​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Pass/Fail​​</a:t>
                      </a: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1538851315"/>
                  </a:ext>
                </a:extLst>
              </a:tr>
              <a:tr h="2519559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Input Page</a:t>
                      </a:r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(Test ID-40)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Key-39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Update 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button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Users in the student account should be able to update the English answer for the assignment.</a:t>
                      </a:r>
                      <a:endParaRPr lang="en-US" sz="18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US" sz="1800">
                        <a:effectLst/>
                      </a:endParaRP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Every user in the student profile should be able to update the English answer.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effectLst/>
                        </a:rPr>
                        <a:t>Students can now update the wrong answers that they have inserted by using the "Update" button.</a:t>
                      </a:r>
                    </a:p>
                  </a:txBody>
                  <a:tcPr marL="65452" marR="65452" marT="32726" marB="32726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>
                          <a:effectLst/>
                        </a:rPr>
                        <a:t>Pass​​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452" marR="65452" marT="32726" marB="32726"/>
                </a:tc>
                <a:extLst>
                  <a:ext uri="{0D108BD9-81ED-4DB2-BD59-A6C34878D82A}">
                    <a16:rowId xmlns:a16="http://schemas.microsoft.com/office/drawing/2014/main" val="258589666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C3BB29D-D867-44A6-662E-C7FA798EA2C7}"/>
              </a:ext>
            </a:extLst>
          </p:cNvPr>
          <p:cNvSpPr txBox="1"/>
          <p:nvPr/>
        </p:nvSpPr>
        <p:spPr>
          <a:xfrm>
            <a:off x="9744635" y="640208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RITHVIK SUBRAMANYA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44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1" descr="Logo&#10;&#10;Description automatically generated">
            <a:extLst>
              <a:ext uri="{FF2B5EF4-FFF2-40B4-BE49-F238E27FC236}">
                <a16:creationId xmlns:a16="http://schemas.microsoft.com/office/drawing/2014/main" id="{8FC1D6F6-1B07-81DF-9F73-FD51B7906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956" b="30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AA7F2B0-2D6C-7F89-3A84-2A6E3DBE2009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 dirty="0"/>
              <a:t>SPRINT-8 BURNDOWN CHART</a:t>
            </a:r>
            <a:endParaRPr lang="en-US" sz="44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7AB3C-055A-53E0-B39A-A3DD99C44FA7}"/>
              </a:ext>
            </a:extLst>
          </p:cNvPr>
          <p:cNvSpPr txBox="1"/>
          <p:nvPr/>
        </p:nvSpPr>
        <p:spPr>
          <a:xfrm>
            <a:off x="9857708" y="6657945"/>
            <a:ext cx="233429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7180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CD68CB-3997-FDD7-7E84-7DBF128FEEED}"/>
              </a:ext>
            </a:extLst>
          </p:cNvPr>
          <p:cNvSpPr txBox="1"/>
          <p:nvPr/>
        </p:nvSpPr>
        <p:spPr>
          <a:xfrm>
            <a:off x="5203371" y="6531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BURNDOWN CHART</a:t>
            </a:r>
          </a:p>
        </p:txBody>
      </p:sp>
    </p:spTree>
    <p:extLst>
      <p:ext uri="{BB962C8B-B14F-4D97-AF65-F5344CB8AC3E}">
        <p14:creationId xmlns:p14="http://schemas.microsoft.com/office/powerpoint/2010/main" val="196818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CD68CB-3997-FDD7-7E84-7DBF128FEEED}"/>
              </a:ext>
            </a:extLst>
          </p:cNvPr>
          <p:cNvSpPr txBox="1"/>
          <p:nvPr/>
        </p:nvSpPr>
        <p:spPr>
          <a:xfrm>
            <a:off x="5203371" y="6531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VELOCITY CHART</a:t>
            </a:r>
          </a:p>
        </p:txBody>
      </p:sp>
    </p:spTree>
    <p:extLst>
      <p:ext uri="{BB962C8B-B14F-4D97-AF65-F5344CB8AC3E}">
        <p14:creationId xmlns:p14="http://schemas.microsoft.com/office/powerpoint/2010/main" val="1554021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A6432DE9-654C-9034-4FED-BE51FA7600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70" b="153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7ACA44-BEFA-9979-32CE-2EBAAB1879DE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 dirty="0"/>
              <a:t>SPRINT-8 DELIVERABLE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1557DB-8ABC-9108-2DE2-2D182E180A6A}"/>
              </a:ext>
            </a:extLst>
          </p:cNvPr>
          <p:cNvSpPr txBox="1"/>
          <p:nvPr/>
        </p:nvSpPr>
        <p:spPr>
          <a:xfrm>
            <a:off x="9450081" y="644690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GIO ABOU JAOUDE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80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690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0B60FAAE-77D4-0081-0E23-E1D9EC6919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7B3572-577D-067F-A3C3-4FC0F8170091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4400" dirty="0"/>
              <a:t>GITHUB WIKI PAGE</a:t>
            </a:r>
            <a:endParaRPr lang="en-US" sz="4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317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F5E0F22-4E50-4973-AE68-55A79988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5" r="3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FE62779-4E13-49E6-8B0A-171DED7DE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/>
                </a:solidFill>
                <a:cs typeface="Calibri Light"/>
              </a:rPr>
              <a:t>Retrospective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404C1-1017-461F-BF08-5EAC1ED13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 vert="horz" lIns="0" tIns="45720" rIns="0" bIns="45720" rtlCol="0">
            <a:normAutofit/>
          </a:bodyPr>
          <a:lstStyle/>
          <a:p>
            <a:endParaRPr lang="en-US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4B7FE-A8C3-6C69-A947-0EDC6E116E50}"/>
              </a:ext>
            </a:extLst>
          </p:cNvPr>
          <p:cNvSpPr txBox="1"/>
          <p:nvPr/>
        </p:nvSpPr>
        <p:spPr>
          <a:xfrm>
            <a:off x="9603761" y="64469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AKANKSHYA BISWAL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952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2F9EC5C-9D0F-4497-9D4D-77F0D5B1F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9EC3-9A88-437C-9B74-A27BE32C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pic>
        <p:nvPicPr>
          <p:cNvPr id="4" name="Picture 4" descr="A picture containing text, sign, outdoor, dark&#10;&#10;Description automatically generated">
            <a:extLst>
              <a:ext uri="{FF2B5EF4-FFF2-40B4-BE49-F238E27FC236}">
                <a16:creationId xmlns:a16="http://schemas.microsoft.com/office/drawing/2014/main" id="{FB4C8753-D268-48A4-AB98-2CE6165BA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039" r="-1" b="18955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1DD005-0DD7-43EB-A8A4-05DBAF467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B8A5BB8-3387-47C5-9FA6-5ED224F68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BD290E-8711-4995-A866-4ABAE2A18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4F26A53E-7D97-41AE-B8F3-244D35556E1A}"/>
              </a:ext>
            </a:extLst>
          </p:cNvPr>
          <p:cNvSpPr txBox="1"/>
          <p:nvPr/>
        </p:nvSpPr>
        <p:spPr>
          <a:xfrm>
            <a:off x="5478552" y="4403150"/>
            <a:ext cx="5899092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/>
              <a:t>FOR MORE DETAILS ON SMART GRADER VISIT OUR GITHUB REPOSITORY:</a:t>
            </a:r>
          </a:p>
          <a:p>
            <a:pPr algn="just"/>
            <a:r>
              <a:rPr lang="en-US" u="sng">
                <a:ea typeface="+mn-lt"/>
                <a:cs typeface="+mn-lt"/>
              </a:rPr>
              <a:t>https://github.com/josephdougal/CS691/projects/1</a:t>
            </a:r>
            <a:endParaRPr lang="en-US" u="sng"/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34D26-F7A7-43F9-4DAC-478E818E613D}"/>
              </a:ext>
            </a:extLst>
          </p:cNvPr>
          <p:cNvSpPr txBox="1"/>
          <p:nvPr/>
        </p:nvSpPr>
        <p:spPr>
          <a:xfrm>
            <a:off x="9808669" y="64469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AKANKSHYA BISWAL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75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EEE342-C81A-4A19-ACE9-031DB29ACA13}"/>
              </a:ext>
            </a:extLst>
          </p:cNvPr>
          <p:cNvSpPr txBox="1"/>
          <p:nvPr/>
        </p:nvSpPr>
        <p:spPr>
          <a:xfrm>
            <a:off x="123373" y="185722"/>
            <a:ext cx="11814626" cy="61555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/>
              <a:t>WHAT IS SMART GRADER?</a:t>
            </a:r>
            <a:endParaRPr lang="en-US" sz="2800" b="1" dirty="0"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A website that can generate and grade answers to math and essay-based assignments.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/>
              <a:buChar char="Ø"/>
            </a:pPr>
            <a:r>
              <a:rPr lang="en-US" sz="2800" b="1" dirty="0"/>
              <a:t>HOW DOES SMART GRADER WORKS?</a:t>
            </a:r>
            <a:endParaRPr lang="en-US" sz="2800" b="1" dirty="0"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Allows different types of accounts-Students, Educator.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Educators can generate questions for students with built-in math generator.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NLP is used to generate and score text-based questions and answers.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Checks correlation for text responses between a student answer and a teacher answer to grade that answer.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/>
              <a:buChar char="Ø"/>
            </a:pPr>
            <a:r>
              <a:rPr lang="en-US" sz="2800" b="1" dirty="0"/>
              <a:t>WHY DO YOU WANT SMART GARDER?</a:t>
            </a:r>
            <a:endParaRPr lang="en-US" sz="2800" b="1" dirty="0"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Lack of sufficient study time.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cs typeface="Calibri"/>
              </a:rPr>
              <a:t>Lack of automated English grading platforms.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cs typeface="Calibri"/>
              </a:rPr>
              <a:t>A need for a variety of questions.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cs typeface="Calibri"/>
              </a:rPr>
              <a:t>Smart way to grade assignment.</a:t>
            </a:r>
          </a:p>
        </p:txBody>
      </p:sp>
    </p:spTree>
    <p:extLst>
      <p:ext uri="{BB962C8B-B14F-4D97-AF65-F5344CB8AC3E}">
        <p14:creationId xmlns:p14="http://schemas.microsoft.com/office/powerpoint/2010/main" val="41088645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E6CA446F-669A-2230-632A-F7EB2B552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5" r="300"/>
          <a:stretch/>
        </p:blipFill>
        <p:spPr>
          <a:xfrm>
            <a:off x="79849" y="10"/>
            <a:ext cx="12191980" cy="685799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CD4742-A02E-368C-0E4F-BF74FE5C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cs typeface="Calibri Light"/>
              </a:rPr>
              <a:t>PROJECT DEMO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00E80B-8D34-FFCC-1625-6D45894BCB67}"/>
              </a:ext>
            </a:extLst>
          </p:cNvPr>
          <p:cNvSpPr txBox="1"/>
          <p:nvPr/>
        </p:nvSpPr>
        <p:spPr>
          <a:xfrm>
            <a:off x="10130971" y="648788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JOSEPH DOUGAL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04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38BD592-6439-4EB3-B629-6C2E44792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28921-BFE2-460F-924A-67390A0E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823" y="602688"/>
            <a:ext cx="735874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/>
              <a:t>PERSONA 1-COLLEGE STUDENT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8DE7D7E-F558-4FBA-983C-08364D90E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46" r="18140" b="1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65B927-6638-4D61-901B-BCEC69234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AF2A45F-17CA-458A-B59C-4CA420B1D5C5}"/>
              </a:ext>
            </a:extLst>
          </p:cNvPr>
          <p:cNvSpPr txBox="1"/>
          <p:nvPr/>
        </p:nvSpPr>
        <p:spPr>
          <a:xfrm>
            <a:off x="4974769" y="2198914"/>
            <a:ext cx="6574973" cy="367018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Name : Monica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Age : 19 – 21 years old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Status : Grad student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Problem : No time to study due to work.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Solution :  Signs up for Smart Grader.  Inputs question and is directed to the answer section in the relevant textbook.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36E5B2-B32D-4A68-9672-F3BCD01C2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7E2A8E-E27F-4938-9358-22037CA28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4841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D38BD592-6439-4EB3-B629-6C2E44792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630BE-1387-4A39-B356-332CA217A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737" y="462055"/>
            <a:ext cx="6574972" cy="1450757"/>
          </a:xfrm>
        </p:spPr>
        <p:txBody>
          <a:bodyPr>
            <a:normAutofit/>
          </a:bodyPr>
          <a:lstStyle/>
          <a:p>
            <a:r>
              <a:rPr lang="en-US" sz="4000" b="1" dirty="0">
                <a:cs typeface="Calibri Light"/>
              </a:rPr>
              <a:t>PERSONA 2-SCHOOL TEACHER</a:t>
            </a:r>
            <a:endParaRPr lang="en-US" sz="4000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F3BFA71-B484-4A6C-9E73-E1C260D68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4" r="11642" b="1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F265B927-6638-4D61-901B-BCEC69234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566-EBF8-4466-B238-72A2FC6F2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>
                <a:ea typeface="+mn-lt"/>
                <a:cs typeface="+mn-lt"/>
              </a:rPr>
              <a:t>Name : Jack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>
                <a:ea typeface="+mn-lt"/>
                <a:cs typeface="+mn-lt"/>
              </a:rPr>
              <a:t>Age : 34 – 36 years old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>
                <a:ea typeface="+mn-lt"/>
                <a:cs typeface="+mn-lt"/>
              </a:rPr>
              <a:t>Status : High School History Teacher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>
                <a:ea typeface="+mn-lt"/>
                <a:cs typeface="+mn-lt"/>
              </a:rPr>
              <a:t>Problem : Has too many papers to grade.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>
                <a:ea typeface="+mn-lt"/>
                <a:cs typeface="+mn-lt"/>
              </a:rPr>
              <a:t>Solution :  Signs up for Smart Grader.  Inputs question and relevant text. Smart Grader does the rest.</a:t>
            </a:r>
            <a:endParaRPr lang="en-US" sz="2800">
              <a:cs typeface="Calibri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E936E5B2-B32D-4A68-9672-F3BCD01C2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7E2A8E-E27F-4938-9358-22037CA28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024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38BD592-6439-4EB3-B629-6C2E44792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35DD2-3DC7-4CEE-89B7-524F43F3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519685"/>
            <a:ext cx="6574972" cy="145075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/>
                <a:cs typeface="Calibri"/>
              </a:rPr>
              <a:t>PERSONA 3-DEPT. HEAD OF AN ORGANIZATION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D60A41-0856-4CEB-A905-E6EE193C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21" r="12765" b="1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65B927-6638-4D61-901B-BCEC69234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21288-A4A6-47FE-B854-BB343897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ea typeface="+mn-lt"/>
                <a:cs typeface="+mn-lt"/>
              </a:rPr>
              <a:t>Name : Mathematics Dept. Head at Pace University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ea typeface="+mn-lt"/>
                <a:cs typeface="+mn-lt"/>
              </a:rPr>
              <a:t>Status : Dept. Head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ea typeface="+mn-lt"/>
                <a:cs typeface="+mn-lt"/>
              </a:rPr>
              <a:t>Problem : Needs to understand decline in students' performance.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ea typeface="+mn-lt"/>
                <a:cs typeface="+mn-lt"/>
              </a:rPr>
              <a:t>Solution :  Dept. Head signs up for Smart Grader.  Can visualize students' performance and see the questions asked by each professor. </a:t>
            </a:r>
          </a:p>
          <a:p>
            <a:endParaRPr lang="en-US" sz="2800">
              <a:ea typeface="+mn-lt"/>
              <a:cs typeface="+mn-lt"/>
            </a:endParaRPr>
          </a:p>
          <a:p>
            <a:endParaRPr lang="en-US" sz="2800"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36E5B2-B32D-4A68-9672-F3BCD01C2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7E2A8E-E27F-4938-9358-22037CA28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772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38BD592-6439-4EB3-B629-6C2E44792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84812-CD79-4633-90A9-7B6BDAB7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481266"/>
            <a:ext cx="6754266" cy="145075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/>
                <a:cs typeface="Calibri"/>
              </a:rPr>
              <a:t>PERSONA 4-WORKING PARENT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46D6751-BEB8-4DD1-8ED0-EF327307D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5" r="12171" b="1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65B927-6638-4D61-901B-BCEC69234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AC3F1-CAD3-439C-907C-3EE8C206A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>
                <a:ea typeface="+mn-lt"/>
                <a:cs typeface="+mn-lt"/>
              </a:rPr>
              <a:t>Name : Katy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>
                <a:ea typeface="+mn-lt"/>
                <a:cs typeface="+mn-lt"/>
              </a:rPr>
              <a:t>Age : 42 – 45 years old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>
                <a:ea typeface="+mn-lt"/>
                <a:cs typeface="+mn-lt"/>
              </a:rPr>
              <a:t>Status : Parent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>
                <a:ea typeface="+mn-lt"/>
                <a:cs typeface="+mn-lt"/>
              </a:rPr>
              <a:t>Problem : Worried about child's academic performance.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>
                <a:ea typeface="+mn-lt"/>
                <a:cs typeface="+mn-lt"/>
              </a:rPr>
              <a:t>Solution : Sign up for Smart Grader.  Can view child's progress (strengths and weaknesses).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36E5B2-B32D-4A68-9672-F3BCD01C2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7E2A8E-E27F-4938-9358-22037CA28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380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office theme</vt:lpstr>
      <vt:lpstr>Retrospect</vt:lpstr>
      <vt:lpstr>SMART GRADER</vt:lpstr>
      <vt:lpstr>TEAM MEMBERS</vt:lpstr>
      <vt:lpstr>AGENDA</vt:lpstr>
      <vt:lpstr>PowerPoint Presentation</vt:lpstr>
      <vt:lpstr>PowerPoint Presentation</vt:lpstr>
      <vt:lpstr>PERSONA 1-COLLEGE STUDENT</vt:lpstr>
      <vt:lpstr>PERSONA 2-SCHOOL TEACHER</vt:lpstr>
      <vt:lpstr>PERSONA 3-DEPT. HEAD OF AN ORGANIZATION</vt:lpstr>
      <vt:lpstr>PERSONA 4-WORKING PARENT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Retrospective</vt:lpstr>
      <vt:lpstr>Conclusion</vt:lpstr>
      <vt:lpstr>PROJECT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363</cp:revision>
  <dcterms:created xsi:type="dcterms:W3CDTF">2022-04-26T21:18:14Z</dcterms:created>
  <dcterms:modified xsi:type="dcterms:W3CDTF">2022-04-26T23:51:24Z</dcterms:modified>
</cp:coreProperties>
</file>